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9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743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Friendship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23992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Cindy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基础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Jerry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68008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3194392"/>
            <a:ext cx="11521280" cy="67371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933056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 door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63552" y="4719305"/>
            <a:ext cx="1359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asked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344472" y="5311975"/>
            <a:ext cx="761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best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056571" y="5891432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years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937851" y="5983584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lives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square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1121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5840" y="2636912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older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20915" y="3241490"/>
            <a:ext cx="1200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helpful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07968" y="3930498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953404" y="456392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and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451205" y="4564503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sense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59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David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16280" y="1257185"/>
            <a:ext cx="126028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himself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2755289"/>
            <a:ext cx="11449272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trustworthy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sense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3573016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___________friend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promises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________that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47528" y="3608074"/>
            <a:ext cx="18405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trustworthy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63552" y="4313003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sense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17025" y="4915119"/>
            <a:ext cx="1758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understand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theatre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doctor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diagnose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诊断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1988840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职业素养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935760" y="1350118"/>
            <a:ext cx="880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seats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752184" y="1953496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carefully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44238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schoolwork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5360" y="5790201"/>
            <a:ext cx="11521280" cy="6463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1" name="c003.jpg" descr="id:214749194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177893" y="5157192"/>
            <a:ext cx="1080120" cy="151752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59273" y="4477060"/>
            <a:ext cx="2982607" cy="530758"/>
            <a:chOff x="990055" y="1256167"/>
            <a:chExt cx="2982607" cy="53075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5" y="1263705"/>
              <a:ext cx="13286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新素材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56167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哪吒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2》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75211" y="1916832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funny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8088" y="2564904"/>
            <a:ext cx="18598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schoolwork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10645" y="3893547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mine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717953" y="4497460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most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49884" y="5112680"/>
            <a:ext cx="1661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wonderful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8795" y="524333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032104" y="5672493"/>
            <a:ext cx="119936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glasses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4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710571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_________big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______my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happiness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_________all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____________smoking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_________her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1916832"/>
            <a:ext cx="11521280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cheer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004.jpg" descr="id:214749195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560496" y="3068960"/>
            <a:ext cx="1118870" cy="14992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2809483"/>
            <a:ext cx="1556836" cy="393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little bit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24958" y="3429000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share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95600" y="4026847"/>
            <a:ext cx="1309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gave up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773881" y="4670649"/>
            <a:ext cx="2557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sense of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humour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938154" y="5157192"/>
            <a:ext cx="960519" cy="662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cheer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56240" y="5266004"/>
            <a:ext cx="4411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up</a:t>
            </a:r>
            <a:endParaRPr lang="zh-CN" altLang="zh-CN" sz="105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89363" y="3445387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21084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236681"/>
              </p:ext>
            </p:extLst>
          </p:nvPr>
        </p:nvGraphicFramePr>
        <p:xfrm>
          <a:off x="838200" y="3645024"/>
          <a:ext cx="10515600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1335112">
                  <a:extLst>
                    <a:ext uri="{9D8B030D-6E8A-4147-A177-3AD203B41FA5}">
                      <a16:colId xmlns:a16="http://schemas.microsoft.com/office/drawing/2014/main" val="2716371230"/>
                    </a:ext>
                  </a:extLst>
                </a:gridCol>
                <a:gridCol w="9180488">
                  <a:extLst>
                    <a:ext uri="{9D8B030D-6E8A-4147-A177-3AD203B41FA5}">
                      <a16:colId xmlns:a16="http://schemas.microsoft.com/office/drawing/2014/main" val="26754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Cindy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honest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important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friendship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starts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person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honest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lose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trust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594603"/>
                  </a:ext>
                </a:extLst>
              </a:tr>
            </a:tbl>
          </a:graphicData>
        </a:graphic>
      </p:graphicFrame>
      <p:pic>
        <p:nvPicPr>
          <p:cNvPr id="1025" name="e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4005064"/>
            <a:ext cx="866775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066629"/>
              </p:ext>
            </p:extLst>
          </p:nvPr>
        </p:nvGraphicFramePr>
        <p:xfrm>
          <a:off x="479376" y="1412776"/>
          <a:ext cx="11377264" cy="5112568"/>
        </p:xfrm>
        <a:graphic>
          <a:graphicData uri="http://schemas.openxmlformats.org/drawingml/2006/table">
            <a:tbl>
              <a:tblPr firstRow="1" firstCol="1" bandRow="1"/>
              <a:tblGrid>
                <a:gridCol w="1444513">
                  <a:extLst>
                    <a:ext uri="{9D8B030D-6E8A-4147-A177-3AD203B41FA5}">
                      <a16:colId xmlns:a16="http://schemas.microsoft.com/office/drawing/2014/main" val="3678203311"/>
                    </a:ext>
                  </a:extLst>
                </a:gridCol>
                <a:gridCol w="9932751">
                  <a:extLst>
                    <a:ext uri="{9D8B030D-6E8A-4147-A177-3AD203B41FA5}">
                      <a16:colId xmlns:a16="http://schemas.microsoft.com/office/drawing/2014/main" val="3968870693"/>
                    </a:ext>
                  </a:extLst>
                </a:gridCol>
              </a:tblGrid>
              <a:tr h="2840316">
                <a:tc>
                  <a:txBody>
                    <a:bodyPr/>
                    <a:lstStyle/>
                    <a:p>
                      <a:pPr algn="just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Jerry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generous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generous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doesn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money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clothes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ideas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feelings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fact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know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50363" marR="503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735350"/>
                  </a:ext>
                </a:extLst>
              </a:tr>
              <a:tr h="2272252">
                <a:tc>
                  <a:txBody>
                    <a:bodyPr/>
                    <a:lstStyle/>
                    <a:p>
                      <a:pPr algn="just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Mary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5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opinion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understand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between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himself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50363" marR="503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840456"/>
                  </a:ext>
                </a:extLst>
              </a:tr>
            </a:tbl>
          </a:graphicData>
        </a:graphic>
      </p:graphicFrame>
      <p:pic>
        <p:nvPicPr>
          <p:cNvPr id="2050" name="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99" y="1628800"/>
            <a:ext cx="9525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e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4437112"/>
            <a:ext cx="9525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362700" algn="l"/>
                <a:tab pos="87852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362700" algn="l"/>
                <a:tab pos="878522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362700" algn="l"/>
                <a:tab pos="878522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362700" algn="l"/>
                <a:tab pos="878522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362700" algn="l"/>
                <a:tab pos="878522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362700" algn="l"/>
                <a:tab pos="87852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新中考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北魏楷书简体"/>
                <a:cs typeface="Times New Roman" panose="02020603050405020304" pitchFamily="18" charset="0"/>
              </a:rPr>
              <a:t> 词义猜测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generous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362700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吝啬的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英俊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的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聪明的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大方的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60096" y="13407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9536" y="522920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Jerry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0336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436</Words>
  <Application>Microsoft Office PowerPoint</Application>
  <PresentationFormat>宽屏</PresentationFormat>
  <Paragraphs>106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等线</vt:lpstr>
      <vt:lpstr>方正北魏楷书简体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2025-08-27T06:46:55Z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