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Friendship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Ⅱ</a:t>
            </a:r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667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5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balloon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6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crazy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7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appeared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8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elephant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jumped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9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10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11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12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schoolbag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insistent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坚决的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13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inside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14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15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below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slept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drove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coughing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2145" y="203371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271113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92145" y="331540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3392" y="399283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2973" y="457527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81726" y="525521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23392" y="591224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strict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hospital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supermarket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immediately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6542088" algn="l"/>
                <a:tab pos="90598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202213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3811" y="269466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3811" y="330973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2554" y="397655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2554" y="455140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35637" y="524422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六、语篇填空。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volleyball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metres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5680" y="3269307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them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16981" y="4581128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85187" y="5228803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sunshine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horse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金牌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7408" y="2032018"/>
            <a:ext cx="503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114396" y="2660062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360" y="3656592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pressure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balancing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society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368" y="2899305"/>
            <a:ext cx="11449272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11624" y="3722115"/>
            <a:ext cx="10198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secret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970485" y="5047901"/>
            <a:ext cx="780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敏锐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______________me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pursue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追求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___________that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回报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5400" y="2710225"/>
            <a:ext cx="2982607" cy="537927"/>
            <a:chOff x="990055" y="1247380"/>
            <a:chExt cx="2982607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思维品质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3083239" y="1363362"/>
            <a:ext cx="1039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active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56893" y="1967383"/>
            <a:ext cx="1797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encourages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498273" y="2619629"/>
            <a:ext cx="1218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believe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56917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c005.jpg" descr="id:21474920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632504" y="1814102"/>
            <a:ext cx="1008112" cy="17107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9576" y="2060848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bored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50475" y="2644120"/>
            <a:ext cx="14910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energetic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102764" y="3311134"/>
            <a:ext cx="1200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helpful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58439" y="3938285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trying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324345" y="4607720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interests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2767621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_________taking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grandpa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1988840"/>
            <a:ext cx="11521280" cy="67371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3432" y="2837289"/>
            <a:ext cx="13484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feel like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51191" y="3493419"/>
            <a:ext cx="1808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common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95800" y="4109239"/>
            <a:ext cx="2027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 more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_____________for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AutoNum type="arabicPeriod" startAt="5"/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volunteers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_______________help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2069661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志愿服务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4655840" y="1307232"/>
            <a:ext cx="1925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keep secrets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384032" y="1868924"/>
            <a:ext cx="187743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are ready to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_____your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_______truth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______supporting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___________________sunglasses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Linda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9576" y="1988840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15680" y="2626681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47728" y="3331016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87916" y="3854236"/>
            <a:ext cx="20778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with/wearing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27210" y="4469304"/>
            <a:ext cx="484428" cy="5549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In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9073008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五、完形填空。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1  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pic>
        <p:nvPicPr>
          <p:cNvPr id="4" name="c006.jpg" descr="id:214749203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552384" y="2492896"/>
            <a:ext cx="209931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667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2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illness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frustrated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使……烦恼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shape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panda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sandwich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panda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3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Harry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4  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669</Words>
  <Application>Microsoft Office PowerPoint</Application>
  <PresentationFormat>宽屏</PresentationFormat>
  <Paragraphs>103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2025-08-27T07:03:43Z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