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Safe and sound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the unit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8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79899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typhoon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02068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_______without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injuries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flashes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Zhengzhou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spacious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51984" y="3481844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sound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95948" y="4069045"/>
            <a:ext cx="1479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lightning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87488" y="4777988"/>
            <a:ext cx="1154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offices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coastal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河南景点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Shaolin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87.jpg" descr="id:214749546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264352" y="1412776"/>
            <a:ext cx="2442845" cy="18580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672064" y="1340768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roads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2564904"/>
            <a:ext cx="1595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Typhoons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03512" y="3917379"/>
            <a:ext cx="1220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terrible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12850" y="4546828"/>
            <a:ext cx="10550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traffic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在空白处填入一个恰当的单词或用括号内所给单词的适当形式填空。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fireman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rescuing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emergency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occur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rational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88.jpg" descr="id:214749547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616280" y="2132856"/>
            <a:ext cx="2926080" cy="15506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360" y="5661248"/>
            <a:ext cx="11521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coach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tourists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square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25286" y="2644309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firemen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90434" y="3887557"/>
            <a:ext cx="1968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emergencies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64152" y="4557172"/>
            <a:ext cx="1518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homeless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13714" y="5768970"/>
            <a:ext cx="1317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coaches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Careless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positive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prize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competition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95911" y="1359312"/>
            <a:ext cx="15167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accidents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87488" y="1988840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situations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04112" y="2636912"/>
            <a:ext cx="8402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state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00456" y="3212976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away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143672" y="4581128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about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61371" y="5858108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47728" y="4174777"/>
            <a:ext cx="3023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are you doing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71464" y="5419501"/>
            <a:ext cx="57150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there anything important(news) in it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1303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5674" y="1321604"/>
            <a:ext cx="2424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happened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950067" y="2617748"/>
            <a:ext cx="25860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 anyone hurt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09096" y="4489956"/>
            <a:ext cx="3706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You are right/That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 true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199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NEU-BZ-S92</vt:lpstr>
      <vt:lpstr>方正楷体_GBK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2025-08-27T07:22:44Z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