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The natural world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第三课时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7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soil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balanced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8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carbon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dioxide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9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carbon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dioxide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oxygen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10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forests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destroys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habitats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affects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global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rivers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lakes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12  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avoid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plastic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13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amount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landfills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complex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14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generations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15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weather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dangerous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676650" algn="l"/>
                <a:tab pos="6457950" algn="l"/>
                <a:tab pos="8964613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3965" y="1253612"/>
            <a:ext cx="444352" cy="3246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3965" y="4430445"/>
            <a:ext cx="444352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kidneys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sponges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provide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3770313" algn="l"/>
                <a:tab pos="6278563" algn="l"/>
                <a:tab pos="852170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Taking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Acting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3965" y="1260624"/>
            <a:ext cx="444352" cy="4616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16731"/>
            <a:ext cx="11521280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2361069"/>
            <a:ext cx="11521280" cy="400622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bird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</a:p>
          <a:p>
            <a:pPr indent="629285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蝙蝠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29285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teeth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35360" y="2924944"/>
            <a:ext cx="115212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c080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9624392" y="3130586"/>
            <a:ext cx="2011814" cy="14446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799856" y="3542393"/>
            <a:ext cx="8161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16041" y="528204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696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indent="629285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insects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昆虫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catching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皮肤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29285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631825">
              <a:lnSpc>
                <a:spcPct val="135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bats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evening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92344" y="1340768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536160" y="3591960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4725144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27033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dioxide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therefore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affect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trap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58629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carbon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global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sudden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rainstorm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wooden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27318" y="3553852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dioxide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55840" y="4166515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trapped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;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_______healthy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4778" y="1350195"/>
            <a:ext cx="14798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therefore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032104" y="1935737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lungs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68345" y="2636602"/>
            <a:ext cx="1133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affects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38063"/>
            <a:ext cx="936104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sandstorm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c077.jpg" descr="id:21474950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105308" y="1988840"/>
            <a:ext cx="1725930" cy="258191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262305" y="2041684"/>
            <a:ext cx="6014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9576" y="2689756"/>
            <a:ext cx="881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store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35960" y="3212976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 prevent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Smoking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 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diseases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2030616"/>
            <a:ext cx="494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881145" y="1988840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健康管理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863348" y="1321604"/>
            <a:ext cx="10021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Sadly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519936" y="1988840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harms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3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amazing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creatures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plenty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holiday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64152" y="19888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575720" y="2636912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of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60096" y="328498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43672" y="451158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1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decided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hometown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264" y="1393612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819484" y="2617748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667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四、完形填空。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ocean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global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rainforests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marine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reefs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Pollution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overfishing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1  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8856984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Penguins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2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Antarctic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changing</a:t>
            </a:r>
            <a:b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3 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affecting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habitats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79.jpg" descr="id:21474951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408368" y="1269810"/>
            <a:ext cx="2303780" cy="25234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691448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5963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ecosystems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4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5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kidneys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6  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substances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558</Words>
  <Application>Microsoft Office PowerPoint</Application>
  <PresentationFormat>宽屏</PresentationFormat>
  <Paragraphs>98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2025-08-27T06:43:48Z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