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latin typeface="Raavi" panose="020B0502040204020203" pitchFamily="34" charset="0"/>
                <a:cs typeface="Raavi" panose="020B0502040204020203" pitchFamily="34" charset="0"/>
              </a:rPr>
              <a:t>Friendship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五、阅读还原。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faults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talkativeness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多嘴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improper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Whatever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social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faults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stranger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08368" y="2060848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99456" y="3933056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impression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印象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9496" y="1412776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56440" y="2636912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08568" y="3933056"/>
            <a:ext cx="4235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argue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discuss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personality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names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8304" y="1770867"/>
            <a:ext cx="37753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形容词比较级和最高级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e004.jpg" descr="id:214749205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60" y="2509531"/>
            <a:ext cx="8750542" cy="438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943510"/>
            <a:ext cx="11521280" cy="448122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Shanghai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564904"/>
            <a:ext cx="920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taller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184232" y="3088124"/>
            <a:ext cx="9829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worst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871864" y="4184123"/>
            <a:ext cx="1019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easier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503712" y="4781210"/>
            <a:ext cx="2246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most beautiful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343472" y="5304430"/>
            <a:ext cx="2007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more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458765" y="5304430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fewer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63752" y="5791595"/>
            <a:ext cx="1220206" cy="633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biggest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二、按要求完成句子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每空一词。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对画线部分提问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                   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这是我看过的最有趣的电影。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___________________movie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7488" y="2636912"/>
            <a:ext cx="1888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shorter than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912475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How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39816" y="3888324"/>
            <a:ext cx="1414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different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9496" y="5150086"/>
            <a:ext cx="3012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 most interesting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312024" y="3905239"/>
            <a:ext cx="883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from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77692" y="403558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650983" y="395338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她的头发比我的长多了。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________________mine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i="1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Asia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_____________________country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Asia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1544" y="1968023"/>
            <a:ext cx="2694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much longer than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77482" y="3237439"/>
            <a:ext cx="3819450" cy="475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larger than any other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206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171971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firework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烟花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爆炸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________of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________by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Picasso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毕加索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07.jpg" descr="id:214749207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840416" y="3409155"/>
            <a:ext cx="1652905" cy="2143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360" y="2395858"/>
            <a:ext cx="11521280" cy="67371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draw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16080" y="3273409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783632" y="3908936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height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77099" y="5145971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drawings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______tomorrow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84432" y="1378051"/>
            <a:ext cx="10422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worse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9976" y="2648118"/>
            <a:ext cx="681597" cy="4324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Andy</a:t>
            </a:r>
            <a:r>
              <a:rPr lang="en-US" altLang="zh-CN" sz="2800" dirty="0" err="1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Wendy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1504" y="3186271"/>
            <a:ext cx="9649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Can you tell me something about your new friend Wendy, Andy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92166" y="3904898"/>
            <a:ext cx="299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She is a helpful girl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Andy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Andy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perfect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完美的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1784" y="1844824"/>
            <a:ext cx="28825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She never tells lies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19736" y="2971403"/>
            <a:ext cx="293381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Is she a top student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88088" y="4221088"/>
            <a:ext cx="44644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m so glad that you have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a</a:t>
            </a:r>
            <a:endParaRPr lang="zh-CN" altLang="zh-CN" sz="12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9416" y="4989893"/>
            <a:ext cx="2217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friend like her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6574" y="5112864"/>
            <a:ext cx="3337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82758" y="5406104"/>
            <a:ext cx="11305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Andy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502</Words>
  <Application>Microsoft Office PowerPoint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2025-08-27T07:42:48Z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