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4" r:id="rId8"/>
    <p:sldId id="335" r:id="rId9"/>
    <p:sldId id="336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515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Wild animals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第一课时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Welcome to the unit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5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2836530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zebra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dolphin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3561392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Africa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horses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human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faithful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忠诚的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1424" y="3561392"/>
            <a:ext cx="1329210" cy="5949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Zebras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83832" y="4180791"/>
            <a:ext cx="987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best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3316288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Shimin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ancient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3392" y="2020997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历 史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25443" y="2050184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287688" y="1414046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wild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197774" y="2027505"/>
            <a:ext cx="8515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kings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38815" y="3284984"/>
            <a:ext cx="13131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Dolphins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eagle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cliff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悬崖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34972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biggest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鲸鲨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姥鲨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fox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352" y="3284984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737129" y="3295032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 物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256517" y="2028919"/>
            <a:ext cx="13192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wolves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424329" y="2661975"/>
            <a:ext cx="9525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eagles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00096" y="3321731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sharks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22983" y="4606521"/>
            <a:ext cx="115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foxes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9170" y="5208404"/>
            <a:ext cx="1157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friendly</a:t>
            </a:r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 panose="02000000000000000000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62096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talk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team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spirit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to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705674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316288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importance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______________from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basketball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smtClean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shopping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tonight</a:t>
            </a:r>
            <a:r>
              <a:rPr lang="en-US" altLang="zh-CN" sz="280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smtClean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smtClean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smtClean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3316288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_____________English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songs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65121" y="2780928"/>
            <a:ext cx="2982607" cy="537927"/>
            <a:chOff x="990055" y="1247380"/>
            <a:chExt cx="2982607" cy="53792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思维品质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5121" y="5339345"/>
            <a:ext cx="2982607" cy="537927"/>
            <a:chOff x="990055" y="1247380"/>
            <a:chExt cx="2982607" cy="53792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学习方式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63352" y="2802875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63352" y="5373216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11424" y="3453234"/>
            <a:ext cx="1489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team spirit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87488" y="4083560"/>
            <a:ext cx="16097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about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087888" y="5368532"/>
            <a:ext cx="1558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listening 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河南人文</a:t>
            </a:r>
            <a:r>
              <a:rPr lang="en-US" altLang="zh-CN" sz="280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Laojun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97308" y="1268760"/>
            <a:ext cx="2105063" cy="5949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talking about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98655" y="2495677"/>
            <a:ext cx="1183337" cy="581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 earth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114051"/>
            <a:ext cx="11521280" cy="12388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a021.jpg" descr="id:214749393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757330" y="4089995"/>
            <a:ext cx="2099310" cy="19672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3592" y="4842777"/>
            <a:ext cx="19078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are they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Giraffes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elephants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koalas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1464" y="1916832"/>
            <a:ext cx="37946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What animal do you like best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1464" y="3216283"/>
            <a:ext cx="44454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Why do you like pandas/them best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201891" y="5163806"/>
            <a:ext cx="37882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They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 from Sichuan, China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314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smart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dolphins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35560" y="1340768"/>
            <a:ext cx="26613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 like dolphins(best)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276</Words>
  <Application>Microsoft Office PowerPoint</Application>
  <PresentationFormat>宽屏</PresentationFormat>
  <Paragraphs>73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等线</vt:lpstr>
      <vt:lpstr>方正楷体_GBK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2025-08-27T07:13:00Z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