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8"/>
  </p:notesMasterIdLst>
  <p:handoutMasterIdLst>
    <p:handoutMasterId r:id="rId19"/>
  </p:handoutMasterIdLst>
  <p:sldIdLst>
    <p:sldId id="324" r:id="rId2"/>
    <p:sldId id="325" r:id="rId3"/>
    <p:sldId id="327" r:id="rId4"/>
    <p:sldId id="328" r:id="rId5"/>
    <p:sldId id="329" r:id="rId6"/>
    <p:sldId id="330" r:id="rId7"/>
    <p:sldId id="331" r:id="rId8"/>
    <p:sldId id="332" r:id="rId9"/>
    <p:sldId id="333" r:id="rId10"/>
    <p:sldId id="334" r:id="rId11"/>
    <p:sldId id="337" r:id="rId12"/>
    <p:sldId id="340" r:id="rId13"/>
    <p:sldId id="342" r:id="rId14"/>
    <p:sldId id="341" r:id="rId15"/>
    <p:sldId id="343" r:id="rId16"/>
    <p:sldId id="355" r:id="rId17"/>
  </p:sldIdLst>
  <p:sldSz cx="12192000" cy="6858000"/>
  <p:notesSz cx="6858000" cy="9144000"/>
  <p:custDataLst>
    <p:tags r:id="rId20"/>
  </p:custDataLst>
  <p:defaultTextStyle>
    <a:defPPr>
      <a:defRPr lang="zh-CN"/>
    </a:defPPr>
    <a:lvl1pPr marL="0" lvl="0" indent="0" algn="l" defTabSz="914400" eaLnBrk="1" fontAlgn="base" latinLnBrk="0" hangingPunct="1">
      <a:lnSpc>
        <a:spcPct val="100000"/>
      </a:lnSpc>
      <a:spcBef>
        <a:spcPct val="0"/>
      </a:spcBef>
      <a:spcAft>
        <a:spcPct val="0"/>
      </a:spcAft>
      <a:buFontTx/>
      <a:buNone/>
      <a:defRPr sz="2000"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eaLnBrk="1" fontAlgn="base" latinLnBrk="0" hangingPunct="1">
      <a:lnSpc>
        <a:spcPct val="100000"/>
      </a:lnSpc>
      <a:spcBef>
        <a:spcPct val="0"/>
      </a:spcBef>
      <a:spcAft>
        <a:spcPct val="0"/>
      </a:spcAft>
      <a:buFontTx/>
      <a:buNone/>
      <a:defRPr sz="2000"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FontTx/>
      <a:buNone/>
      <a:defRPr sz="2000"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FontTx/>
      <a:buNone/>
      <a:defRPr sz="2000"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FontTx/>
      <a:buNone/>
      <a:defRPr sz="2000"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FontTx/>
      <a:buNone/>
      <a:defRPr sz="2000"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FontTx/>
      <a:buNone/>
      <a:defRPr sz="2000"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FontTx/>
      <a:buNone/>
      <a:defRPr sz="2000"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FontTx/>
      <a:buNone/>
      <a:defRPr sz="2000" b="0" i="0" u="none" kern="1200" baseline="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39393"/>
    <a:srgbClr val="4A4A4A"/>
    <a:srgbClr val="B6B6B6"/>
    <a:srgbClr val="FF00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7768"/>
    <p:restoredTop sz="94660"/>
  </p:normalViewPr>
  <p:slideViewPr>
    <p:cSldViewPr showGuides="1">
      <p:cViewPr varScale="1">
        <p:scale>
          <a:sx n="83" d="100"/>
          <a:sy n="83" d="100"/>
        </p:scale>
        <p:origin x="1122" y="78"/>
      </p:cViewPr>
      <p:guideLst>
        <p:guide orient="horz" pos="2160"/>
        <p:guide pos="384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t>2025/8/27</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t>‹#›</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2025/8/27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chemeClr val="bg1"/>
        </a:solidFill>
        <a:effectLst/>
      </p:bgPr>
    </p:bg>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4" name="Picture 8"/>
          <p:cNvPicPr preferRelativeResize="0">
            <a:picLocks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9575165" y="115888"/>
            <a:ext cx="2592388"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图片 4"/>
          <p:cNvPicPr>
            <a:picLocks noChangeAspect="1"/>
          </p:cNvPicPr>
          <p:nvPr userDrawn="1"/>
        </p:nvPicPr>
        <p:blipFill>
          <a:blip r:embed="rId4"/>
          <a:stretch>
            <a:fillRect/>
          </a:stretch>
        </p:blipFill>
        <p:spPr>
          <a:xfrm>
            <a:off x="15240" y="0"/>
            <a:ext cx="1096010" cy="121666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Lst>
  <p:hf sldNum="0"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3585" indent="-286385"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5235" indent="-228600" algn="l" rtl="0" fontAlgn="base">
        <a:spcBef>
          <a:spcPct val="20000"/>
        </a:spcBef>
        <a:spcAft>
          <a:spcPct val="0"/>
        </a:spcAft>
        <a:buChar char="»"/>
        <a:defRPr sz="2000">
          <a:solidFill>
            <a:schemeClr val="tx1"/>
          </a:solidFill>
          <a:latin typeface="+mn-lt"/>
          <a:ea typeface="+mn-ea"/>
        </a:defRPr>
      </a:lvl6pPr>
      <a:lvl7pPr marL="2972435" indent="-228600" algn="l" rtl="0" fontAlgn="base">
        <a:spcBef>
          <a:spcPct val="20000"/>
        </a:spcBef>
        <a:spcAft>
          <a:spcPct val="0"/>
        </a:spcAft>
        <a:buChar char="»"/>
        <a:defRPr sz="2000">
          <a:solidFill>
            <a:schemeClr val="tx1"/>
          </a:solidFill>
          <a:latin typeface="+mn-lt"/>
          <a:ea typeface="+mn-ea"/>
        </a:defRPr>
      </a:lvl7pPr>
      <a:lvl8pPr marL="3429635" indent="-228600" algn="l" rtl="0" fontAlgn="base">
        <a:spcBef>
          <a:spcPct val="20000"/>
        </a:spcBef>
        <a:spcAft>
          <a:spcPct val="0"/>
        </a:spcAft>
        <a:buChar char="»"/>
        <a:defRPr sz="2000">
          <a:solidFill>
            <a:schemeClr val="tx1"/>
          </a:solidFill>
          <a:latin typeface="+mn-lt"/>
          <a:ea typeface="+mn-ea"/>
        </a:defRPr>
      </a:lvl8pPr>
      <a:lvl9pPr marL="3886835"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835" algn="l" defTabSz="914400" rtl="0" eaLnBrk="1" latinLnBrk="0" hangingPunct="1">
        <a:defRPr sz="1800" kern="1200">
          <a:solidFill>
            <a:schemeClr val="tx1"/>
          </a:solidFill>
          <a:latin typeface="+mn-lt"/>
          <a:ea typeface="+mn-ea"/>
          <a:cs typeface="+mn-cs"/>
        </a:defRPr>
      </a:lvl7pPr>
      <a:lvl8pPr marL="3201035" algn="l" defTabSz="914400" rtl="0" eaLnBrk="1" latinLnBrk="0" hangingPunct="1">
        <a:defRPr sz="1800" kern="1200">
          <a:solidFill>
            <a:schemeClr val="tx1"/>
          </a:solidFill>
          <a:latin typeface="+mn-lt"/>
          <a:ea typeface="+mn-ea"/>
          <a:cs typeface="+mn-cs"/>
        </a:defRPr>
      </a:lvl8pPr>
      <a:lvl9pPr marL="3658235"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23"/>
          <p:cNvSpPr txBox="1"/>
          <p:nvPr/>
        </p:nvSpPr>
        <p:spPr>
          <a:xfrm>
            <a:off x="2627790" y="2212624"/>
            <a:ext cx="9266083" cy="784830"/>
          </a:xfrm>
          <a:prstGeom prst="rect">
            <a:avLst/>
          </a:prstGeom>
          <a:noFill/>
        </p:spPr>
        <p:txBody>
          <a:bodyPr wrap="square" rtlCol="0">
            <a:spAutoFit/>
          </a:bodyPr>
          <a:lstStyle/>
          <a:p>
            <a:r>
              <a:rPr lang="en-US" altLang="zh-CN" sz="4500" b="1">
                <a:latin typeface="Raavi" panose="020B0502040204020203" pitchFamily="34" charset="0"/>
                <a:cs typeface="Raavi" panose="020B0502040204020203" pitchFamily="34" charset="0"/>
              </a:rPr>
              <a:t>Seasons</a:t>
            </a:r>
            <a:endParaRPr lang="zh-CN" altLang="en-US" sz="4500" b="1" dirty="0">
              <a:latin typeface="Raavi" panose="020B0502040204020203" pitchFamily="34" charset="0"/>
              <a:cs typeface="Raavi" panose="020B0502040204020203" pitchFamily="34" charset="0"/>
            </a:endParaRPr>
          </a:p>
        </p:txBody>
      </p:sp>
      <p:sp>
        <p:nvSpPr>
          <p:cNvPr id="25" name="文本框 24"/>
          <p:cNvSpPr txBox="1"/>
          <p:nvPr/>
        </p:nvSpPr>
        <p:spPr>
          <a:xfrm>
            <a:off x="333836" y="3817835"/>
            <a:ext cx="11560037" cy="646331"/>
          </a:xfrm>
          <a:prstGeom prst="rect">
            <a:avLst/>
          </a:prstGeom>
          <a:noFill/>
        </p:spPr>
        <p:txBody>
          <a:bodyPr wrap="square" rtlCol="0">
            <a:spAutoFit/>
          </a:bodyPr>
          <a:lstStyle/>
          <a:p>
            <a:pPr algn="ctr"/>
            <a:r>
              <a:rPr lang="zh-CN" altLang="en-US" sz="3600" b="1" dirty="0" smtClean="0">
                <a:solidFill>
                  <a:srgbClr val="0000FF"/>
                </a:solidFill>
                <a:latin typeface="Times New Roman" panose="02020603050405020304" pitchFamily="18" charset="0"/>
                <a:ea typeface="黑体" panose="02010609060101010101" pitchFamily="49" charset="-122"/>
                <a:cs typeface="Times New Roman" panose="02020603050405020304" pitchFamily="18" charset="0"/>
              </a:rPr>
              <a:t>单元主题写作与指导</a:t>
            </a:r>
            <a:endParaRPr lang="zh-CN" altLang="en-US" sz="3600" b="1" dirty="0">
              <a:solidFill>
                <a:srgbClr val="0000FF"/>
              </a:solidFill>
              <a:latin typeface="Times New Roman" panose="02020603050405020304" pitchFamily="18" charset="0"/>
              <a:ea typeface="黑体" panose="02010609060101010101" pitchFamily="49" charset="-122"/>
              <a:cs typeface="Times New Roman" panose="02020603050405020304" pitchFamily="18" charset="0"/>
            </a:endParaRPr>
          </a:p>
        </p:txBody>
      </p:sp>
      <p:grpSp>
        <p:nvGrpSpPr>
          <p:cNvPr id="26" name="组合 25"/>
          <p:cNvGrpSpPr/>
          <p:nvPr/>
        </p:nvGrpSpPr>
        <p:grpSpPr>
          <a:xfrm>
            <a:off x="333836" y="1915962"/>
            <a:ext cx="11541183" cy="1152128"/>
            <a:chOff x="333836" y="1700808"/>
            <a:chExt cx="11541183" cy="1152128"/>
          </a:xfrm>
        </p:grpSpPr>
        <p:grpSp>
          <p:nvGrpSpPr>
            <p:cNvPr id="27" name="组合 26"/>
            <p:cNvGrpSpPr/>
            <p:nvPr/>
          </p:nvGrpSpPr>
          <p:grpSpPr>
            <a:xfrm>
              <a:off x="333836" y="1700808"/>
              <a:ext cx="11541183" cy="1152128"/>
              <a:chOff x="333836" y="3717032"/>
              <a:chExt cx="11541183" cy="1152128"/>
            </a:xfrm>
          </p:grpSpPr>
          <p:sp>
            <p:nvSpPr>
              <p:cNvPr id="29" name="任意多边形 28"/>
              <p:cNvSpPr/>
              <p:nvPr/>
            </p:nvSpPr>
            <p:spPr>
              <a:xfrm>
                <a:off x="333836" y="3717032"/>
                <a:ext cx="2161764" cy="1152128"/>
              </a:xfrm>
              <a:custGeom>
                <a:avLst/>
                <a:gdLst>
                  <a:gd name="connsiteX0" fmla="*/ 0 w 2161764"/>
                  <a:gd name="connsiteY0" fmla="*/ 0 h 1298470"/>
                  <a:gd name="connsiteX1" fmla="*/ 2161764 w 2161764"/>
                  <a:gd name="connsiteY1" fmla="*/ 0 h 1298470"/>
                  <a:gd name="connsiteX2" fmla="*/ 2161764 w 2161764"/>
                  <a:gd name="connsiteY2" fmla="*/ 417222 h 1298470"/>
                  <a:gd name="connsiteX3" fmla="*/ 2161764 w 2161764"/>
                  <a:gd name="connsiteY3" fmla="*/ 578390 h 1298470"/>
                  <a:gd name="connsiteX4" fmla="*/ 2161764 w 2161764"/>
                  <a:gd name="connsiteY4" fmla="*/ 1099598 h 1298470"/>
                  <a:gd name="connsiteX5" fmla="*/ 1962892 w 2161764"/>
                  <a:gd name="connsiteY5" fmla="*/ 1298470 h 1298470"/>
                  <a:gd name="connsiteX6" fmla="*/ 198872 w 2161764"/>
                  <a:gd name="connsiteY6" fmla="*/ 1298470 h 1298470"/>
                  <a:gd name="connsiteX7" fmla="*/ 0 w 2161764"/>
                  <a:gd name="connsiteY7" fmla="*/ 1099598 h 1298470"/>
                  <a:gd name="connsiteX8" fmla="*/ 0 w 2161764"/>
                  <a:gd name="connsiteY8" fmla="*/ 578390 h 1298470"/>
                  <a:gd name="connsiteX9" fmla="*/ 0 w 2161764"/>
                  <a:gd name="connsiteY9" fmla="*/ 417222 h 12984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161764" h="1298470">
                    <a:moveTo>
                      <a:pt x="0" y="0"/>
                    </a:moveTo>
                    <a:lnTo>
                      <a:pt x="2161764" y="0"/>
                    </a:lnTo>
                    <a:lnTo>
                      <a:pt x="2161764" y="417222"/>
                    </a:lnTo>
                    <a:lnTo>
                      <a:pt x="2161764" y="578390"/>
                    </a:lnTo>
                    <a:lnTo>
                      <a:pt x="2161764" y="1099598"/>
                    </a:lnTo>
                    <a:cubicBezTo>
                      <a:pt x="2161764" y="1209432"/>
                      <a:pt x="2072726" y="1298470"/>
                      <a:pt x="1962892" y="1298470"/>
                    </a:cubicBezTo>
                    <a:lnTo>
                      <a:pt x="198872" y="1298470"/>
                    </a:lnTo>
                    <a:cubicBezTo>
                      <a:pt x="89038" y="1298470"/>
                      <a:pt x="0" y="1209432"/>
                      <a:pt x="0" y="1099598"/>
                    </a:cubicBezTo>
                    <a:lnTo>
                      <a:pt x="0" y="578390"/>
                    </a:lnTo>
                    <a:lnTo>
                      <a:pt x="0" y="417222"/>
                    </a:lnTo>
                    <a:close/>
                  </a:path>
                </a:pathLst>
              </a:custGeom>
              <a:solidFill>
                <a:srgbClr val="B6B6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0" name="直接连接符 29"/>
              <p:cNvCxnSpPr/>
              <p:nvPr/>
            </p:nvCxnSpPr>
            <p:spPr>
              <a:xfrm>
                <a:off x="2548754" y="3933056"/>
                <a:ext cx="9326265" cy="0"/>
              </a:xfrm>
              <a:prstGeom prst="line">
                <a:avLst/>
              </a:prstGeom>
              <a:ln w="38100">
                <a:solidFill>
                  <a:srgbClr val="939393"/>
                </a:solidFill>
              </a:ln>
            </p:spPr>
            <p:style>
              <a:lnRef idx="1">
                <a:schemeClr val="dk1"/>
              </a:lnRef>
              <a:fillRef idx="0">
                <a:schemeClr val="dk1"/>
              </a:fillRef>
              <a:effectRef idx="0">
                <a:schemeClr val="dk1"/>
              </a:effectRef>
              <a:fontRef idx="minor">
                <a:schemeClr val="tx1"/>
              </a:fontRef>
            </p:style>
          </p:cxnSp>
          <p:cxnSp>
            <p:nvCxnSpPr>
              <p:cNvPr id="31" name="直接连接符 30"/>
              <p:cNvCxnSpPr/>
              <p:nvPr/>
            </p:nvCxnSpPr>
            <p:spPr>
              <a:xfrm>
                <a:off x="2548754" y="4668346"/>
                <a:ext cx="9326265" cy="0"/>
              </a:xfrm>
              <a:prstGeom prst="line">
                <a:avLst/>
              </a:prstGeom>
              <a:ln w="38100">
                <a:solidFill>
                  <a:srgbClr val="939393"/>
                </a:solidFill>
              </a:ln>
            </p:spPr>
            <p:style>
              <a:lnRef idx="1">
                <a:schemeClr val="dk1"/>
              </a:lnRef>
              <a:fillRef idx="0">
                <a:schemeClr val="dk1"/>
              </a:fillRef>
              <a:effectRef idx="0">
                <a:schemeClr val="dk1"/>
              </a:effectRef>
              <a:fontRef idx="minor">
                <a:schemeClr val="tx1"/>
              </a:fontRef>
            </p:style>
          </p:cxnSp>
        </p:grpSp>
        <p:sp>
          <p:nvSpPr>
            <p:cNvPr id="28" name="直角三角形 27"/>
            <p:cNvSpPr/>
            <p:nvPr/>
          </p:nvSpPr>
          <p:spPr>
            <a:xfrm>
              <a:off x="2495600" y="1700808"/>
              <a:ext cx="216024" cy="144016"/>
            </a:xfrm>
            <a:prstGeom prst="rtTriangle">
              <a:avLst/>
            </a:prstGeom>
            <a:solidFill>
              <a:srgbClr val="4A4A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2" name="文本框 31"/>
          <p:cNvSpPr txBox="1"/>
          <p:nvPr/>
        </p:nvSpPr>
        <p:spPr>
          <a:xfrm>
            <a:off x="506027" y="2086930"/>
            <a:ext cx="1855433" cy="784830"/>
          </a:xfrm>
          <a:prstGeom prst="rect">
            <a:avLst/>
          </a:prstGeom>
          <a:noFill/>
        </p:spPr>
        <p:txBody>
          <a:bodyPr wrap="square" rtlCol="0">
            <a:spAutoFit/>
          </a:bodyPr>
          <a:lstStyle/>
          <a:p>
            <a:r>
              <a:rPr lang="en-US" altLang="zh-CN" sz="4500" b="1" dirty="0" smtClean="0">
                <a:solidFill>
                  <a:schemeClr val="bg1"/>
                </a:solidFill>
                <a:latin typeface="Times New Roman" panose="02020603050405020304" pitchFamily="18" charset="0"/>
                <a:cs typeface="Times New Roman" panose="02020603050405020304" pitchFamily="18" charset="0"/>
              </a:rPr>
              <a:t>Unit 6</a:t>
            </a:r>
            <a:endParaRPr lang="zh-CN" altLang="en-US" sz="4500" b="1" dirty="0">
              <a:solidFill>
                <a:schemeClr val="bg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wipe(left)">
                                      <p:cBhvr>
                                        <p:cTn id="7" dur="500"/>
                                        <p:tgtEl>
                                          <p:spTgt spid="3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wipe(left)">
                                      <p:cBhvr>
                                        <p:cTn id="11" dur="500"/>
                                        <p:tgtEl>
                                          <p:spTgt spid="24"/>
                                        </p:tgtEl>
                                      </p:cBhvr>
                                    </p:animEffect>
                                  </p:childTnLst>
                                </p:cTn>
                              </p:par>
                            </p:childTnLst>
                          </p:cTn>
                        </p:par>
                        <p:par>
                          <p:cTn id="12" fill="hold">
                            <p:stCondLst>
                              <p:cond delay="1000"/>
                            </p:stCondLst>
                            <p:childTnLst>
                              <p:par>
                                <p:cTn id="13" presetID="2" presetClass="entr" presetSubtype="4" fill="hold" grpId="0" nodeType="afterEffect">
                                  <p:stCondLst>
                                    <p:cond delay="0"/>
                                  </p:stCondLst>
                                  <p:childTnLst>
                                    <p:set>
                                      <p:cBhvr>
                                        <p:cTn id="14" dur="1" fill="hold">
                                          <p:stCondLst>
                                            <p:cond delay="0"/>
                                          </p:stCondLst>
                                        </p:cTn>
                                        <p:tgtEl>
                                          <p:spTgt spid="25"/>
                                        </p:tgtEl>
                                        <p:attrNameLst>
                                          <p:attrName>style.visibility</p:attrName>
                                        </p:attrNameLst>
                                      </p:cBhvr>
                                      <p:to>
                                        <p:strVal val="visible"/>
                                      </p:to>
                                    </p:set>
                                    <p:anim calcmode="lin" valueType="num">
                                      <p:cBhvr additive="base">
                                        <p:cTn id="15" dur="500" fill="hold"/>
                                        <p:tgtEl>
                                          <p:spTgt spid="25"/>
                                        </p:tgtEl>
                                        <p:attrNameLst>
                                          <p:attrName>ppt_x</p:attrName>
                                        </p:attrNameLst>
                                      </p:cBhvr>
                                      <p:tavLst>
                                        <p:tav tm="0">
                                          <p:val>
                                            <p:strVal val="#ppt_x"/>
                                          </p:val>
                                        </p:tav>
                                        <p:tav tm="100000">
                                          <p:val>
                                            <p:strVal val="#ppt_x"/>
                                          </p:val>
                                        </p:tav>
                                      </p:tavLst>
                                    </p:anim>
                                    <p:anim calcmode="lin" valueType="num">
                                      <p:cBhvr additive="base">
                                        <p:cTn id="16"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P spid="3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35360" y="2204864"/>
            <a:ext cx="11521280" cy="1227708"/>
          </a:xfrm>
          <a:prstGeom prst="rect">
            <a:avLst/>
          </a:prstGeom>
        </p:spPr>
        <p:txBody>
          <a:bodyPr wrap="square" lIns="36000" tIns="0" rIns="36000" bIns="0">
            <a:spAutoFit/>
          </a:bodyPr>
          <a:lstStyle/>
          <a:p>
            <a:pPr indent="711200" algn="just">
              <a:lnSpc>
                <a:spcPct val="150000"/>
              </a:lnSpc>
              <a:spcAft>
                <a:spcPts val="0"/>
              </a:spcAft>
              <a:tabLst>
                <a:tab pos="5311140" algn="l"/>
              </a:tabLst>
            </a:pPr>
            <a:r>
              <a:rPr lang="zh-CN" altLang="zh-CN" sz="2800">
                <a:solidFill>
                  <a:srgbClr val="000000"/>
                </a:solidFill>
                <a:latin typeface="NEU-BZ-S92"/>
                <a:cs typeface="Times New Roman" panose="02020603050405020304" pitchFamily="18" charset="0"/>
              </a:rPr>
              <a:t>假如你是李明</a:t>
            </a:r>
            <a:r>
              <a:rPr lang="en-US" altLang="zh-CN" sz="2800">
                <a:solidFill>
                  <a:srgbClr val="000000"/>
                </a:solidFill>
                <a:latin typeface="方正书宋_GBK" panose="03000509000000000000" pitchFamily="65" charset="-122"/>
                <a:cs typeface="Times New Roman" panose="02020603050405020304" pitchFamily="18" charset="0"/>
              </a:rPr>
              <a:t>,</a:t>
            </a:r>
            <a:r>
              <a:rPr lang="zh-CN" altLang="zh-CN" sz="2800">
                <a:solidFill>
                  <a:srgbClr val="000000"/>
                </a:solidFill>
                <a:latin typeface="NEU-BZ-S92"/>
                <a:cs typeface="Times New Roman" panose="02020603050405020304" pitchFamily="18" charset="0"/>
              </a:rPr>
              <a:t>请根据下面表格中的提示</a:t>
            </a:r>
            <a:r>
              <a:rPr lang="en-US" altLang="zh-CN" sz="2800">
                <a:solidFill>
                  <a:srgbClr val="000000"/>
                </a:solidFill>
                <a:latin typeface="方正书宋_GBK" panose="03000509000000000000" pitchFamily="65" charset="-122"/>
                <a:cs typeface="Times New Roman" panose="02020603050405020304" pitchFamily="18" charset="0"/>
              </a:rPr>
              <a:t>,</a:t>
            </a:r>
            <a:r>
              <a:rPr lang="zh-CN" altLang="zh-CN" sz="2800">
                <a:solidFill>
                  <a:srgbClr val="000000"/>
                </a:solidFill>
                <a:latin typeface="NEU-BZ-S92"/>
                <a:cs typeface="Times New Roman" panose="02020603050405020304" pitchFamily="18" charset="0"/>
              </a:rPr>
              <a:t>用英语写一篇</a:t>
            </a:r>
            <a:r>
              <a:rPr lang="en-US" altLang="zh-CN" sz="2800">
                <a:solidFill>
                  <a:srgbClr val="000000"/>
                </a:solidFill>
                <a:latin typeface="Times New Roman" panose="02020603050405020304" pitchFamily="18" charset="0"/>
                <a:cs typeface="Times New Roman" panose="02020603050405020304" pitchFamily="18" charset="0"/>
              </a:rPr>
              <a:t>80</a:t>
            </a:r>
            <a:r>
              <a:rPr lang="zh-CN" altLang="zh-CN" sz="2800">
                <a:solidFill>
                  <a:srgbClr val="000000"/>
                </a:solidFill>
                <a:latin typeface="NEU-BZ-S92"/>
                <a:cs typeface="Times New Roman" panose="02020603050405020304" pitchFamily="18" charset="0"/>
              </a:rPr>
              <a:t>词左右的短文</a:t>
            </a:r>
            <a:r>
              <a:rPr lang="en-US" altLang="zh-CN" sz="2800">
                <a:solidFill>
                  <a:srgbClr val="000000"/>
                </a:solidFill>
                <a:latin typeface="方正书宋_GBK" panose="03000509000000000000" pitchFamily="65" charset="-122"/>
                <a:cs typeface="Times New Roman" panose="02020603050405020304" pitchFamily="18" charset="0"/>
              </a:rPr>
              <a:t>,</a:t>
            </a:r>
            <a:r>
              <a:rPr lang="zh-CN" altLang="zh-CN" sz="2800">
                <a:solidFill>
                  <a:srgbClr val="000000"/>
                </a:solidFill>
                <a:latin typeface="NEU-BZ-S92"/>
                <a:cs typeface="Times New Roman" panose="02020603050405020304" pitchFamily="18" charset="0"/>
              </a:rPr>
              <a:t>介绍一下自己最喜欢的季节。</a:t>
            </a:r>
            <a:endParaRPr lang="zh-CN" altLang="zh-CN" sz="1200">
              <a:solidFill>
                <a:srgbClr val="000000"/>
              </a:solidFill>
              <a:latin typeface="NEU-BZ-S92"/>
              <a:ea typeface="方正书宋_GBK" panose="03000509000000000000" pitchFamily="65" charset="-122"/>
              <a:cs typeface="Times New Roman" panose="02020603050405020304" pitchFamily="18" charset="0"/>
            </a:endParaRPr>
          </a:p>
        </p:txBody>
      </p:sp>
      <p:pic>
        <p:nvPicPr>
          <p:cNvPr id="4" name="单元写作任务.jpg" descr="id:2147492280;FounderCES"/>
          <p:cNvPicPr/>
          <p:nvPr/>
        </p:nvPicPr>
        <p:blipFill>
          <a:blip r:embed="rId2"/>
          <a:stretch>
            <a:fillRect/>
          </a:stretch>
        </p:blipFill>
        <p:spPr>
          <a:xfrm>
            <a:off x="363641" y="1297041"/>
            <a:ext cx="4396105" cy="862965"/>
          </a:xfrm>
          <a:prstGeom prst="rect">
            <a:avLst/>
          </a:prstGeom>
        </p:spPr>
      </p:pic>
      <p:graphicFrame>
        <p:nvGraphicFramePr>
          <p:cNvPr id="2" name="表格 1"/>
          <p:cNvGraphicFramePr>
            <a:graphicFrameLocks noGrp="1"/>
          </p:cNvGraphicFramePr>
          <p:nvPr>
            <p:extLst>
              <p:ext uri="{D42A27DB-BD31-4B8C-83A1-F6EECF244321}">
                <p14:modId xmlns:p14="http://schemas.microsoft.com/office/powerpoint/2010/main" val="3363518991"/>
              </p:ext>
            </p:extLst>
          </p:nvPr>
        </p:nvGraphicFramePr>
        <p:xfrm>
          <a:off x="479376" y="3493454"/>
          <a:ext cx="11377264" cy="3200400"/>
        </p:xfrm>
        <a:graphic>
          <a:graphicData uri="http://schemas.openxmlformats.org/drawingml/2006/table">
            <a:tbl>
              <a:tblPr firstRow="1" firstCol="1" bandRow="1"/>
              <a:tblGrid>
                <a:gridCol w="4032448">
                  <a:extLst>
                    <a:ext uri="{9D8B030D-6E8A-4147-A177-3AD203B41FA5}">
                      <a16:colId xmlns:a16="http://schemas.microsoft.com/office/drawing/2014/main" val="2119762754"/>
                    </a:ext>
                  </a:extLst>
                </a:gridCol>
                <a:gridCol w="7344816">
                  <a:extLst>
                    <a:ext uri="{9D8B030D-6E8A-4147-A177-3AD203B41FA5}">
                      <a16:colId xmlns:a16="http://schemas.microsoft.com/office/drawing/2014/main" val="2390406485"/>
                    </a:ext>
                  </a:extLst>
                </a:gridCol>
              </a:tblGrid>
              <a:tr h="466989">
                <a:tc>
                  <a:txBody>
                    <a:bodyPr/>
                    <a:lstStyle/>
                    <a:p>
                      <a:pPr algn="just">
                        <a:lnSpc>
                          <a:spcPct val="150000"/>
                        </a:lnSpc>
                        <a:spcAft>
                          <a:spcPts val="0"/>
                        </a:spcAft>
                        <a:tabLst>
                          <a:tab pos="5311140" algn="l"/>
                        </a:tabLst>
                      </a:pP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Favourite</a:t>
                      </a:r>
                      <a:r>
                        <a:rPr lang="en-US" sz="2800">
                          <a:solidFill>
                            <a:srgbClr val="000000"/>
                          </a:solidFill>
                          <a:effectLst/>
                          <a:latin typeface="NEU-BZ-S92"/>
                          <a:ea typeface="宋体" panose="02010600030101010101" pitchFamily="2" charset="-122"/>
                          <a:cs typeface="Times New Roman" panose="02020603050405020304" pitchFamily="18" charset="0"/>
                        </a:rPr>
                        <a:t> </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season</a:t>
                      </a:r>
                      <a:endParaRPr lang="zh-CN" sz="2800">
                        <a:solidFill>
                          <a:srgbClr val="000000"/>
                        </a:solidFill>
                        <a:effectLst/>
                        <a:latin typeface="NEU-BZ-S92"/>
                        <a:ea typeface="方正书宋_GBK" panose="03000509000000000000" pitchFamily="65" charset="-122"/>
                        <a:cs typeface="Times New Roman" panose="02020603050405020304" pitchFamily="18" charset="0"/>
                      </a:endParaRPr>
                    </a:p>
                  </a:txBody>
                  <a:tcPr marL="36000" marR="360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spcAft>
                          <a:spcPts val="0"/>
                        </a:spcAft>
                        <a:tabLst>
                          <a:tab pos="5311140" algn="l"/>
                        </a:tabLst>
                      </a:pP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Spring</a:t>
                      </a:r>
                      <a:endParaRPr lang="zh-CN" sz="2800">
                        <a:solidFill>
                          <a:srgbClr val="000000"/>
                        </a:solidFill>
                        <a:effectLst/>
                        <a:latin typeface="NEU-BZ-S92"/>
                        <a:ea typeface="方正书宋_GBK" panose="03000509000000000000" pitchFamily="65" charset="-122"/>
                        <a:cs typeface="Times New Roman" panose="02020603050405020304" pitchFamily="18" charset="0"/>
                      </a:endParaRPr>
                    </a:p>
                  </a:txBody>
                  <a:tcPr marL="36000" marR="360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1255532"/>
                  </a:ext>
                </a:extLst>
              </a:tr>
              <a:tr h="299839">
                <a:tc>
                  <a:txBody>
                    <a:bodyPr/>
                    <a:lstStyle/>
                    <a:p>
                      <a:pPr algn="just">
                        <a:lnSpc>
                          <a:spcPct val="150000"/>
                        </a:lnSpc>
                        <a:spcAft>
                          <a:spcPts val="0"/>
                        </a:spcAft>
                        <a:tabLst>
                          <a:tab pos="5311140" algn="l"/>
                        </a:tabLst>
                      </a:pP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Weather</a:t>
                      </a:r>
                      <a:endParaRPr lang="zh-CN" sz="2800">
                        <a:solidFill>
                          <a:srgbClr val="000000"/>
                        </a:solidFill>
                        <a:effectLst/>
                        <a:latin typeface="NEU-BZ-S92"/>
                        <a:ea typeface="方正书宋_GBK" panose="03000509000000000000" pitchFamily="65" charset="-122"/>
                        <a:cs typeface="Times New Roman" panose="02020603050405020304" pitchFamily="18" charset="0"/>
                      </a:endParaRPr>
                    </a:p>
                  </a:txBody>
                  <a:tcPr marL="36000" marR="360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spcAft>
                          <a:spcPts val="0"/>
                        </a:spcAft>
                        <a:tabLst>
                          <a:tab pos="5311140" algn="l"/>
                        </a:tabLst>
                      </a:pP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warm</a:t>
                      </a:r>
                      <a:r>
                        <a:rPr lang="en-US" sz="2800">
                          <a:solidFill>
                            <a:srgbClr val="000000"/>
                          </a:solidFill>
                          <a:effectLst/>
                          <a:latin typeface="方正书宋_GBK" panose="03000509000000000000" pitchFamily="65" charset="-122"/>
                          <a:ea typeface="宋体" panose="02010600030101010101" pitchFamily="2" charset="-122"/>
                          <a:cs typeface="Times New Roman" panose="02020603050405020304" pitchFamily="18" charset="0"/>
                        </a:rPr>
                        <a:t>,</a:t>
                      </a:r>
                      <a:r>
                        <a:rPr lang="en-US" sz="2800">
                          <a:solidFill>
                            <a:srgbClr val="000000"/>
                          </a:solidFill>
                          <a:effectLst/>
                          <a:latin typeface="NEU-BZ-S92"/>
                          <a:ea typeface="宋体" panose="02010600030101010101" pitchFamily="2" charset="-122"/>
                          <a:cs typeface="Times New Roman" panose="02020603050405020304" pitchFamily="18" charset="0"/>
                        </a:rPr>
                        <a:t> </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comfortable</a:t>
                      </a:r>
                      <a:r>
                        <a:rPr lang="en-US" sz="2800">
                          <a:solidFill>
                            <a:srgbClr val="000000"/>
                          </a:solidFill>
                          <a:effectLst/>
                          <a:latin typeface="NEU-BZ-S92"/>
                          <a:ea typeface="宋体" panose="02010600030101010101" pitchFamily="2" charset="-122"/>
                          <a:cs typeface="Times New Roman" panose="02020603050405020304" pitchFamily="18" charset="0"/>
                        </a:rPr>
                        <a:t> </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wind</a:t>
                      </a:r>
                      <a:endParaRPr lang="zh-CN" sz="2800">
                        <a:solidFill>
                          <a:srgbClr val="000000"/>
                        </a:solidFill>
                        <a:effectLst/>
                        <a:latin typeface="NEU-BZ-S92"/>
                        <a:ea typeface="方正书宋_GBK" panose="03000509000000000000" pitchFamily="65" charset="-122"/>
                        <a:cs typeface="Times New Roman" panose="02020603050405020304" pitchFamily="18" charset="0"/>
                      </a:endParaRPr>
                    </a:p>
                  </a:txBody>
                  <a:tcPr marL="36000" marR="360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88051051"/>
                  </a:ext>
                </a:extLst>
              </a:tr>
              <a:tr h="466989">
                <a:tc>
                  <a:txBody>
                    <a:bodyPr/>
                    <a:lstStyle/>
                    <a:p>
                      <a:pPr algn="just">
                        <a:lnSpc>
                          <a:spcPct val="150000"/>
                        </a:lnSpc>
                        <a:spcAft>
                          <a:spcPts val="0"/>
                        </a:spcAft>
                        <a:tabLst>
                          <a:tab pos="5311140" algn="l"/>
                        </a:tabLst>
                      </a:pP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Temperature</a:t>
                      </a:r>
                      <a:endParaRPr lang="zh-CN" sz="2800">
                        <a:solidFill>
                          <a:srgbClr val="000000"/>
                        </a:solidFill>
                        <a:effectLst/>
                        <a:latin typeface="NEU-BZ-S92"/>
                        <a:ea typeface="方正书宋_GBK" panose="03000509000000000000" pitchFamily="65" charset="-122"/>
                        <a:cs typeface="Times New Roman" panose="02020603050405020304" pitchFamily="18" charset="0"/>
                      </a:endParaRPr>
                    </a:p>
                  </a:txBody>
                  <a:tcPr marL="36000" marR="360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spcAft>
                          <a:spcPts val="0"/>
                        </a:spcAft>
                        <a:tabLst>
                          <a:tab pos="5311140" algn="l"/>
                        </a:tabLst>
                      </a:pP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not</a:t>
                      </a:r>
                      <a:r>
                        <a:rPr lang="en-US" sz="2800">
                          <a:solidFill>
                            <a:srgbClr val="000000"/>
                          </a:solidFill>
                          <a:effectLst/>
                          <a:latin typeface="NEU-BZ-S92"/>
                          <a:ea typeface="宋体" panose="02010600030101010101" pitchFamily="2" charset="-122"/>
                          <a:cs typeface="Times New Roman" panose="02020603050405020304" pitchFamily="18" charset="0"/>
                        </a:rPr>
                        <a:t> </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too</a:t>
                      </a:r>
                      <a:r>
                        <a:rPr lang="en-US" sz="2800">
                          <a:solidFill>
                            <a:srgbClr val="000000"/>
                          </a:solidFill>
                          <a:effectLst/>
                          <a:latin typeface="NEU-BZ-S92"/>
                          <a:ea typeface="宋体" panose="02010600030101010101" pitchFamily="2" charset="-122"/>
                          <a:cs typeface="Times New Roman" panose="02020603050405020304" pitchFamily="18" charset="0"/>
                        </a:rPr>
                        <a:t> </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high</a:t>
                      </a:r>
                      <a:r>
                        <a:rPr lang="en-US" sz="2800">
                          <a:solidFill>
                            <a:srgbClr val="000000"/>
                          </a:solidFill>
                          <a:effectLst/>
                          <a:latin typeface="NEU-BZ-S92"/>
                          <a:ea typeface="宋体" panose="02010600030101010101" pitchFamily="2" charset="-122"/>
                          <a:cs typeface="Times New Roman" panose="02020603050405020304" pitchFamily="18" charset="0"/>
                        </a:rPr>
                        <a:t> </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or</a:t>
                      </a:r>
                      <a:r>
                        <a:rPr lang="en-US" sz="2800">
                          <a:solidFill>
                            <a:srgbClr val="000000"/>
                          </a:solidFill>
                          <a:effectLst/>
                          <a:latin typeface="NEU-BZ-S92"/>
                          <a:ea typeface="宋体" panose="02010600030101010101" pitchFamily="2" charset="-122"/>
                          <a:cs typeface="Times New Roman" panose="02020603050405020304" pitchFamily="18" charset="0"/>
                        </a:rPr>
                        <a:t> </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too</a:t>
                      </a:r>
                      <a:r>
                        <a:rPr lang="en-US" sz="2800">
                          <a:solidFill>
                            <a:srgbClr val="000000"/>
                          </a:solidFill>
                          <a:effectLst/>
                          <a:latin typeface="NEU-BZ-S92"/>
                          <a:ea typeface="宋体" panose="02010600030101010101" pitchFamily="2" charset="-122"/>
                          <a:cs typeface="Times New Roman" panose="02020603050405020304" pitchFamily="18" charset="0"/>
                        </a:rPr>
                        <a:t> </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low</a:t>
                      </a:r>
                      <a:endParaRPr lang="zh-CN" sz="2800">
                        <a:solidFill>
                          <a:srgbClr val="000000"/>
                        </a:solidFill>
                        <a:effectLst/>
                        <a:latin typeface="NEU-BZ-S92"/>
                        <a:ea typeface="方正书宋_GBK" panose="03000509000000000000" pitchFamily="65" charset="-122"/>
                        <a:cs typeface="Times New Roman" panose="02020603050405020304" pitchFamily="18" charset="0"/>
                      </a:endParaRPr>
                    </a:p>
                  </a:txBody>
                  <a:tcPr marL="36000" marR="360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60472399"/>
                  </a:ext>
                </a:extLst>
              </a:tr>
              <a:tr h="466989">
                <a:tc>
                  <a:txBody>
                    <a:bodyPr/>
                    <a:lstStyle/>
                    <a:p>
                      <a:pPr algn="just">
                        <a:lnSpc>
                          <a:spcPct val="150000"/>
                        </a:lnSpc>
                        <a:spcAft>
                          <a:spcPts val="0"/>
                        </a:spcAft>
                        <a:tabLst>
                          <a:tab pos="5311140" algn="l"/>
                        </a:tabLst>
                      </a:pP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What</a:t>
                      </a:r>
                      <a:r>
                        <a:rPr lang="en-US" sz="2800">
                          <a:solidFill>
                            <a:srgbClr val="000000"/>
                          </a:solidFill>
                          <a:effectLst/>
                          <a:latin typeface="NEU-BZ-S92"/>
                          <a:ea typeface="宋体" panose="02010600030101010101" pitchFamily="2" charset="-122"/>
                          <a:cs typeface="Times New Roman" panose="02020603050405020304" pitchFamily="18" charset="0"/>
                        </a:rPr>
                        <a:t> </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you</a:t>
                      </a:r>
                      <a:r>
                        <a:rPr lang="en-US" sz="2800">
                          <a:solidFill>
                            <a:srgbClr val="000000"/>
                          </a:solidFill>
                          <a:effectLst/>
                          <a:latin typeface="NEU-BZ-S92"/>
                          <a:ea typeface="宋体" panose="02010600030101010101" pitchFamily="2" charset="-122"/>
                          <a:cs typeface="Times New Roman" panose="02020603050405020304" pitchFamily="18" charset="0"/>
                        </a:rPr>
                        <a:t> </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can</a:t>
                      </a:r>
                      <a:r>
                        <a:rPr lang="en-US" sz="2800">
                          <a:solidFill>
                            <a:srgbClr val="000000"/>
                          </a:solidFill>
                          <a:effectLst/>
                          <a:latin typeface="NEU-BZ-S92"/>
                          <a:ea typeface="宋体" panose="02010600030101010101" pitchFamily="2" charset="-122"/>
                          <a:cs typeface="Times New Roman" panose="02020603050405020304" pitchFamily="18" charset="0"/>
                        </a:rPr>
                        <a:t> </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see</a:t>
                      </a:r>
                      <a:endParaRPr lang="zh-CN" sz="2800">
                        <a:solidFill>
                          <a:srgbClr val="000000"/>
                        </a:solidFill>
                        <a:effectLst/>
                        <a:latin typeface="NEU-BZ-S92"/>
                        <a:ea typeface="方正书宋_GBK" panose="03000509000000000000" pitchFamily="65" charset="-122"/>
                        <a:cs typeface="Times New Roman" panose="02020603050405020304" pitchFamily="18" charset="0"/>
                      </a:endParaRPr>
                    </a:p>
                  </a:txBody>
                  <a:tcPr marL="36000" marR="360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spcAft>
                          <a:spcPts val="0"/>
                        </a:spcAft>
                        <a:tabLst>
                          <a:tab pos="5311140" algn="l"/>
                        </a:tabLst>
                      </a:pP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green</a:t>
                      </a:r>
                      <a:r>
                        <a:rPr lang="en-US" sz="2800">
                          <a:solidFill>
                            <a:srgbClr val="000000"/>
                          </a:solidFill>
                          <a:effectLst/>
                          <a:latin typeface="NEU-BZ-S92"/>
                          <a:ea typeface="宋体" panose="02010600030101010101" pitchFamily="2" charset="-122"/>
                          <a:cs typeface="Times New Roman" panose="02020603050405020304" pitchFamily="18" charset="0"/>
                        </a:rPr>
                        <a:t> </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trees</a:t>
                      </a:r>
                      <a:r>
                        <a:rPr lang="en-US" sz="2800">
                          <a:solidFill>
                            <a:srgbClr val="000000"/>
                          </a:solidFill>
                          <a:effectLst/>
                          <a:latin typeface="NEU-BZ-S92"/>
                          <a:ea typeface="宋体" panose="02010600030101010101" pitchFamily="2" charset="-122"/>
                          <a:cs typeface="Times New Roman" panose="02020603050405020304" pitchFamily="18" charset="0"/>
                        </a:rPr>
                        <a:t> </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and</a:t>
                      </a:r>
                      <a:r>
                        <a:rPr lang="en-US" sz="2800">
                          <a:solidFill>
                            <a:srgbClr val="000000"/>
                          </a:solidFill>
                          <a:effectLst/>
                          <a:latin typeface="NEU-BZ-S92"/>
                          <a:ea typeface="宋体" panose="02010600030101010101" pitchFamily="2" charset="-122"/>
                          <a:cs typeface="Times New Roman" panose="02020603050405020304" pitchFamily="18" charset="0"/>
                        </a:rPr>
                        <a:t> </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grass</a:t>
                      </a:r>
                      <a:r>
                        <a:rPr lang="en-US" sz="2800">
                          <a:solidFill>
                            <a:srgbClr val="000000"/>
                          </a:solidFill>
                          <a:effectLst/>
                          <a:latin typeface="方正书宋_GBK" panose="03000509000000000000" pitchFamily="65" charset="-122"/>
                          <a:ea typeface="宋体" panose="02010600030101010101" pitchFamily="2" charset="-122"/>
                          <a:cs typeface="Times New Roman" panose="02020603050405020304" pitchFamily="18" charset="0"/>
                        </a:rPr>
                        <a:t>,</a:t>
                      </a:r>
                      <a:r>
                        <a:rPr lang="en-US" sz="2800">
                          <a:solidFill>
                            <a:srgbClr val="000000"/>
                          </a:solidFill>
                          <a:effectLst/>
                          <a:latin typeface="NEU-BZ-S92"/>
                          <a:ea typeface="宋体" panose="02010600030101010101" pitchFamily="2" charset="-122"/>
                          <a:cs typeface="Times New Roman" panose="02020603050405020304" pitchFamily="18" charset="0"/>
                        </a:rPr>
                        <a:t> </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colourful</a:t>
                      </a:r>
                      <a:r>
                        <a:rPr lang="en-US" sz="2800">
                          <a:solidFill>
                            <a:srgbClr val="000000"/>
                          </a:solidFill>
                          <a:effectLst/>
                          <a:latin typeface="NEU-BZ-S92"/>
                          <a:ea typeface="宋体" panose="02010600030101010101" pitchFamily="2" charset="-122"/>
                          <a:cs typeface="Times New Roman" panose="02020603050405020304" pitchFamily="18" charset="0"/>
                        </a:rPr>
                        <a:t> </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flowers</a:t>
                      </a:r>
                      <a:endParaRPr lang="zh-CN" sz="2800">
                        <a:solidFill>
                          <a:srgbClr val="000000"/>
                        </a:solidFill>
                        <a:effectLst/>
                        <a:latin typeface="NEU-BZ-S92"/>
                        <a:ea typeface="方正书宋_GBK" panose="03000509000000000000" pitchFamily="65" charset="-122"/>
                        <a:cs typeface="Times New Roman" panose="02020603050405020304" pitchFamily="18" charset="0"/>
                      </a:endParaRPr>
                    </a:p>
                  </a:txBody>
                  <a:tcPr marL="36000" marR="360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242107408"/>
                  </a:ext>
                </a:extLst>
              </a:tr>
              <a:tr h="466989">
                <a:tc>
                  <a:txBody>
                    <a:bodyPr/>
                    <a:lstStyle/>
                    <a:p>
                      <a:pPr algn="just">
                        <a:lnSpc>
                          <a:spcPct val="150000"/>
                        </a:lnSpc>
                        <a:spcAft>
                          <a:spcPts val="0"/>
                        </a:spcAft>
                        <a:tabLst>
                          <a:tab pos="5311140" algn="l"/>
                        </a:tabLst>
                      </a:pP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Favourite</a:t>
                      </a:r>
                      <a:r>
                        <a:rPr lang="en-US" sz="2800">
                          <a:solidFill>
                            <a:srgbClr val="000000"/>
                          </a:solidFill>
                          <a:effectLst/>
                          <a:latin typeface="NEU-BZ-S92"/>
                          <a:ea typeface="宋体" panose="02010600030101010101" pitchFamily="2" charset="-122"/>
                          <a:cs typeface="Times New Roman" panose="02020603050405020304" pitchFamily="18" charset="0"/>
                        </a:rPr>
                        <a:t> </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activities</a:t>
                      </a:r>
                      <a:endParaRPr lang="zh-CN" sz="2800">
                        <a:solidFill>
                          <a:srgbClr val="000000"/>
                        </a:solidFill>
                        <a:effectLst/>
                        <a:latin typeface="NEU-BZ-S92"/>
                        <a:ea typeface="方正书宋_GBK" panose="03000509000000000000" pitchFamily="65" charset="-122"/>
                        <a:cs typeface="Times New Roman" panose="02020603050405020304" pitchFamily="18" charset="0"/>
                      </a:endParaRPr>
                    </a:p>
                  </a:txBody>
                  <a:tcPr marL="36000" marR="360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spcAft>
                          <a:spcPts val="0"/>
                        </a:spcAft>
                        <a:tabLst>
                          <a:tab pos="5311140" algn="l"/>
                        </a:tabLst>
                      </a:pP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go</a:t>
                      </a:r>
                      <a:r>
                        <a:rPr lang="en-US" sz="2800" dirty="0">
                          <a:solidFill>
                            <a:srgbClr val="000000"/>
                          </a:solidFill>
                          <a:effectLst/>
                          <a:latin typeface="NEU-BZ-S92"/>
                          <a:ea typeface="宋体" panose="02010600030101010101" pitchFamily="2" charset="-122"/>
                          <a:cs typeface="Times New Roman" panose="02020603050405020304" pitchFamily="18" charset="0"/>
                        </a:rPr>
                        <a:t> </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hiking</a:t>
                      </a:r>
                      <a:r>
                        <a:rPr lang="en-US" sz="2800" dirty="0">
                          <a:solidFill>
                            <a:srgbClr val="000000"/>
                          </a:solidFill>
                          <a:effectLst/>
                          <a:latin typeface="方正书宋_GBK" panose="03000509000000000000" pitchFamily="65" charset="-122"/>
                          <a:ea typeface="宋体" panose="02010600030101010101" pitchFamily="2" charset="-122"/>
                          <a:cs typeface="Times New Roman" panose="02020603050405020304" pitchFamily="18" charset="0"/>
                        </a:rPr>
                        <a:t>,</a:t>
                      </a:r>
                      <a:r>
                        <a:rPr lang="en-US" sz="2800" dirty="0">
                          <a:solidFill>
                            <a:srgbClr val="000000"/>
                          </a:solidFill>
                          <a:effectLst/>
                          <a:latin typeface="NEU-BZ-S92"/>
                          <a:ea typeface="宋体" panose="02010600030101010101" pitchFamily="2" charset="-122"/>
                          <a:cs typeface="Times New Roman" panose="02020603050405020304" pitchFamily="18" charset="0"/>
                        </a:rPr>
                        <a:t> </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boating</a:t>
                      </a:r>
                      <a:r>
                        <a:rPr lang="en-US" sz="2800" dirty="0">
                          <a:solidFill>
                            <a:srgbClr val="000000"/>
                          </a:solidFill>
                          <a:effectLst/>
                          <a:latin typeface="NEU-BZ-S92"/>
                          <a:ea typeface="宋体" panose="02010600030101010101" pitchFamily="2" charset="-122"/>
                          <a:cs typeface="Times New Roman" panose="02020603050405020304" pitchFamily="18" charset="0"/>
                        </a:rPr>
                        <a:t> </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on</a:t>
                      </a:r>
                      <a:r>
                        <a:rPr lang="en-US" sz="2800" dirty="0">
                          <a:solidFill>
                            <a:srgbClr val="000000"/>
                          </a:solidFill>
                          <a:effectLst/>
                          <a:latin typeface="NEU-BZ-S92"/>
                          <a:ea typeface="宋体" panose="02010600030101010101" pitchFamily="2" charset="-122"/>
                          <a:cs typeface="Times New Roman" panose="02020603050405020304" pitchFamily="18" charset="0"/>
                        </a:rPr>
                        <a:t> </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the</a:t>
                      </a:r>
                      <a:r>
                        <a:rPr lang="en-US" sz="2800" dirty="0">
                          <a:solidFill>
                            <a:srgbClr val="000000"/>
                          </a:solidFill>
                          <a:effectLst/>
                          <a:latin typeface="NEU-BZ-S92"/>
                          <a:ea typeface="宋体" panose="02010600030101010101" pitchFamily="2" charset="-122"/>
                          <a:cs typeface="Times New Roman" panose="02020603050405020304" pitchFamily="18" charset="0"/>
                        </a:rPr>
                        <a:t> </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lake</a:t>
                      </a:r>
                      <a:endParaRPr lang="zh-CN" sz="2800" dirty="0">
                        <a:solidFill>
                          <a:srgbClr val="000000"/>
                        </a:solidFill>
                        <a:effectLst/>
                        <a:latin typeface="NEU-BZ-S92"/>
                        <a:ea typeface="方正书宋_GBK" panose="03000509000000000000" pitchFamily="65" charset="-122"/>
                        <a:cs typeface="Times New Roman" panose="02020603050405020304" pitchFamily="18" charset="0"/>
                      </a:endParaRPr>
                    </a:p>
                  </a:txBody>
                  <a:tcPr marL="36000" marR="360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91280295"/>
                  </a:ext>
                </a:extLst>
              </a:tr>
            </a:tbl>
          </a:graphicData>
        </a:graphic>
      </p:graphicFrame>
    </p:spTree>
    <p:extLst>
      <p:ext uri="{BB962C8B-B14F-4D97-AF65-F5344CB8AC3E}">
        <p14:creationId xmlns:p14="http://schemas.microsoft.com/office/powerpoint/2010/main" val="90954105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35360" y="1423223"/>
            <a:ext cx="11521280" cy="3877985"/>
          </a:xfrm>
          <a:prstGeom prst="rect">
            <a:avLst/>
          </a:prstGeom>
        </p:spPr>
        <p:txBody>
          <a:bodyPr wrap="square" lIns="36000" tIns="0" rIns="36000" bIns="0">
            <a:spAutoFit/>
          </a:bodyPr>
          <a:lstStyle/>
          <a:p>
            <a:pPr algn="just">
              <a:lnSpc>
                <a:spcPct val="150000"/>
              </a:lnSpc>
              <a:spcAft>
                <a:spcPts val="0"/>
              </a:spcAft>
              <a:tabLst>
                <a:tab pos="5311140" algn="l"/>
              </a:tabLst>
            </a:pPr>
            <a:r>
              <a:rPr lang="en-US" altLang="zh-CN" sz="2800" dirty="0">
                <a:solidFill>
                  <a:srgbClr val="000000"/>
                </a:solidFill>
                <a:uFill>
                  <a:solidFill>
                    <a:srgbClr val="000000"/>
                  </a:solidFill>
                </a:uFill>
                <a:latin typeface="Times New Roman" panose="02020603050405020304" pitchFamily="18" charset="0"/>
                <a:cs typeface="Times New Roman" panose="02020603050405020304" pitchFamily="18" charset="0"/>
              </a:rPr>
              <a:t>________________________________________________________________ </a:t>
            </a:r>
            <a:r>
              <a:rPr lang="en-US" altLang="zh-CN" sz="2800" dirty="0" smtClean="0">
                <a:solidFill>
                  <a:srgbClr val="000000"/>
                </a:solidFill>
                <a:uFill>
                  <a:solidFill>
                    <a:srgbClr val="000000"/>
                  </a:solidFill>
                </a:uFill>
                <a:latin typeface="Times New Roman" panose="02020603050405020304" pitchFamily="18" charset="0"/>
                <a:cs typeface="Times New Roman" panose="02020603050405020304" pitchFamily="18" charset="0"/>
              </a:rPr>
              <a:t>________________________________________________________________</a:t>
            </a:r>
            <a:r>
              <a:rPr lang="en-US" altLang="zh-CN" sz="2800" u="sng" dirty="0" smtClean="0">
                <a:solidFill>
                  <a:srgbClr val="000000"/>
                </a:solidFill>
                <a:uFill>
                  <a:solidFill>
                    <a:srgbClr val="000000"/>
                  </a:solidFill>
                </a:uFill>
                <a:latin typeface="Times New Roman" panose="02020603050405020304" pitchFamily="18" charset="0"/>
                <a:cs typeface="Times New Roman" panose="02020603050405020304" pitchFamily="18" charset="0"/>
              </a:rPr>
              <a:t>  </a:t>
            </a:r>
            <a:endParaRPr lang="zh-CN" altLang="zh-CN" sz="1200"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gn="just">
              <a:lnSpc>
                <a:spcPct val="150000"/>
              </a:lnSpc>
              <a:spcAft>
                <a:spcPts val="0"/>
              </a:spcAft>
              <a:tabLst>
                <a:tab pos="5311140" algn="l"/>
              </a:tabLst>
            </a:pPr>
            <a:r>
              <a:rPr lang="en-US" altLang="zh-CN" sz="2800" dirty="0">
                <a:solidFill>
                  <a:srgbClr val="000000"/>
                </a:solidFill>
                <a:uFill>
                  <a:solidFill>
                    <a:srgbClr val="000000"/>
                  </a:solidFill>
                </a:uFill>
                <a:latin typeface="Times New Roman" panose="02020603050405020304" pitchFamily="18" charset="0"/>
                <a:cs typeface="Times New Roman" panose="02020603050405020304" pitchFamily="18" charset="0"/>
              </a:rPr>
              <a:t>________________________________________________________________ ________________________________________________________________</a:t>
            </a:r>
            <a:r>
              <a:rPr lang="en-US" altLang="zh-CN" sz="2800" u="sng" dirty="0">
                <a:solidFill>
                  <a:srgbClr val="000000"/>
                </a:solidFill>
                <a:uFill>
                  <a:solidFill>
                    <a:srgbClr val="000000"/>
                  </a:solidFill>
                </a:uFill>
                <a:latin typeface="Times New Roman" panose="02020603050405020304" pitchFamily="18" charset="0"/>
                <a:cs typeface="Times New Roman" panose="02020603050405020304" pitchFamily="18" charset="0"/>
              </a:rPr>
              <a:t>  </a:t>
            </a:r>
            <a:endParaRPr lang="zh-CN" altLang="zh-CN" sz="1200"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gn="just">
              <a:lnSpc>
                <a:spcPct val="150000"/>
              </a:lnSpc>
              <a:spcAft>
                <a:spcPts val="0"/>
              </a:spcAft>
              <a:tabLst>
                <a:tab pos="5311140" algn="l"/>
              </a:tabLst>
            </a:pPr>
            <a:r>
              <a:rPr lang="en-US" altLang="zh-CN" sz="2800" dirty="0" smtClean="0">
                <a:solidFill>
                  <a:srgbClr val="000000"/>
                </a:solidFill>
                <a:uFill>
                  <a:solidFill>
                    <a:srgbClr val="000000"/>
                  </a:solidFill>
                </a:uFill>
                <a:latin typeface="Times New Roman" panose="02020603050405020304" pitchFamily="18" charset="0"/>
                <a:cs typeface="Times New Roman" panose="02020603050405020304" pitchFamily="18" charset="0"/>
              </a:rPr>
              <a:t>________________________________________________________________ ________________________________________________________________</a:t>
            </a:r>
            <a:r>
              <a:rPr lang="en-US" altLang="zh-CN" sz="2800" u="sng" dirty="0" smtClean="0">
                <a:solidFill>
                  <a:srgbClr val="000000"/>
                </a:solidFill>
                <a:uFill>
                  <a:solidFill>
                    <a:srgbClr val="000000"/>
                  </a:solidFill>
                </a:uFill>
                <a:latin typeface="Times New Roman" panose="02020603050405020304" pitchFamily="18" charset="0"/>
                <a:cs typeface="Times New Roman" panose="02020603050405020304" pitchFamily="18" charset="0"/>
              </a:rPr>
              <a:t>  </a:t>
            </a:r>
            <a:endParaRPr lang="zh-CN" altLang="zh-CN" sz="1200"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p:txBody>
      </p:sp>
      <p:sp>
        <p:nvSpPr>
          <p:cNvPr id="3" name="矩形 2"/>
          <p:cNvSpPr/>
          <p:nvPr/>
        </p:nvSpPr>
        <p:spPr>
          <a:xfrm>
            <a:off x="479376" y="1268760"/>
            <a:ext cx="11233248" cy="3323602"/>
          </a:xfrm>
          <a:prstGeom prst="rect">
            <a:avLst/>
          </a:prstGeom>
        </p:spPr>
        <p:txBody>
          <a:bodyPr wrap="square">
            <a:spAutoFit/>
          </a:bodyPr>
          <a:lstStyle/>
          <a:p>
            <a:pPr indent="609600">
              <a:lnSpc>
                <a:spcPct val="180000"/>
              </a:lnSpc>
              <a:spcAft>
                <a:spcPts val="0"/>
              </a:spcAft>
            </a:pPr>
            <a:r>
              <a:rPr lang="en-US" altLang="zh-CN" sz="2400" dirty="0">
                <a:solidFill>
                  <a:srgbClr val="FF0000"/>
                </a:solidFill>
                <a:latin typeface="Times New Roman" panose="02020603050405020304" pitchFamily="18" charset="0"/>
                <a:ea typeface="NEU-BZ-S92" panose="02020503000000020003" pitchFamily="18" charset="-122"/>
                <a:cs typeface="Times New Roman" panose="02020603050405020304" pitchFamily="18" charset="0"/>
              </a:rPr>
              <a:t>My </a:t>
            </a:r>
            <a:r>
              <a:rPr lang="en-US" altLang="zh-CN" sz="2400" dirty="0" err="1">
                <a:solidFill>
                  <a:srgbClr val="FF0000"/>
                </a:solidFill>
                <a:latin typeface="Times New Roman" panose="02020603050405020304" pitchFamily="18" charset="0"/>
                <a:ea typeface="NEU-BZ-S92" panose="02020503000000020003" pitchFamily="18" charset="-122"/>
                <a:cs typeface="Times New Roman" panose="02020603050405020304" pitchFamily="18" charset="0"/>
              </a:rPr>
              <a:t>favourite</a:t>
            </a:r>
            <a:r>
              <a:rPr lang="en-US" altLang="zh-CN" sz="2400" dirty="0">
                <a:solidFill>
                  <a:srgbClr val="FF0000"/>
                </a:solidFill>
                <a:latin typeface="Times New Roman" panose="02020603050405020304" pitchFamily="18" charset="0"/>
                <a:ea typeface="NEU-BZ-S92" panose="02020503000000020003" pitchFamily="18" charset="-122"/>
                <a:cs typeface="Times New Roman" panose="02020603050405020304" pitchFamily="18" charset="0"/>
              </a:rPr>
              <a:t> season is spring. In spring, the weather gets warm. And there is often comfortable wind. The temperature is not too high or too low. Everything comes to life in spring. There are green trees and grass and </a:t>
            </a:r>
            <a:r>
              <a:rPr lang="en-US" altLang="zh-CN" sz="2400" dirty="0" err="1">
                <a:solidFill>
                  <a:srgbClr val="FF0000"/>
                </a:solidFill>
                <a:latin typeface="Times New Roman" panose="02020603050405020304" pitchFamily="18" charset="0"/>
                <a:ea typeface="NEU-BZ-S92" panose="02020503000000020003" pitchFamily="18" charset="-122"/>
                <a:cs typeface="Times New Roman" panose="02020603050405020304" pitchFamily="18" charset="0"/>
              </a:rPr>
              <a:t>colourful</a:t>
            </a:r>
            <a:r>
              <a:rPr lang="en-US" altLang="zh-CN" sz="2400" dirty="0">
                <a:solidFill>
                  <a:srgbClr val="FF0000"/>
                </a:solidFill>
                <a:latin typeface="Times New Roman" panose="02020603050405020304" pitchFamily="18" charset="0"/>
                <a:ea typeface="NEU-BZ-S92" panose="02020503000000020003" pitchFamily="18" charset="-122"/>
                <a:cs typeface="Times New Roman" panose="02020603050405020304" pitchFamily="18" charset="0"/>
              </a:rPr>
              <a:t> flowers everywhere.</a:t>
            </a:r>
            <a:endParaRPr lang="zh-CN" altLang="zh-CN" sz="1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609600">
              <a:lnSpc>
                <a:spcPct val="180000"/>
              </a:lnSpc>
              <a:spcAft>
                <a:spcPts val="0"/>
              </a:spcAft>
            </a:pPr>
            <a:r>
              <a:rPr lang="en-US" altLang="zh-CN" sz="2400" dirty="0">
                <a:solidFill>
                  <a:srgbClr val="FF0000"/>
                </a:solidFill>
                <a:latin typeface="Times New Roman" panose="02020603050405020304" pitchFamily="18" charset="0"/>
                <a:ea typeface="NEU-BZ-S92" panose="02020503000000020003" pitchFamily="18" charset="-122"/>
                <a:cs typeface="Times New Roman" panose="02020603050405020304" pitchFamily="18" charset="0"/>
              </a:rPr>
              <a:t>Spring is a perfect season to do many outdoor activities. They make me feel relaxed. I enjoy going hiking best. I also like boating on the lake.</a:t>
            </a:r>
            <a:endParaRPr lang="zh-CN" altLang="zh-CN" sz="1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5435535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35360" y="1988840"/>
            <a:ext cx="11521280" cy="3231654"/>
          </a:xfrm>
          <a:prstGeom prst="rect">
            <a:avLst/>
          </a:prstGeom>
        </p:spPr>
        <p:txBody>
          <a:bodyPr wrap="square" lIns="36000" tIns="0" rIns="36000" bIns="0">
            <a:spAutoFit/>
          </a:bodyPr>
          <a:lstStyle/>
          <a:p>
            <a:pPr algn="just">
              <a:lnSpc>
                <a:spcPct val="150000"/>
              </a:lnSpc>
              <a:spcAft>
                <a:spcPts val="0"/>
              </a:spcAft>
              <a:tabLst>
                <a:tab pos="5311140" algn="l"/>
              </a:tabLst>
            </a:pPr>
            <a:r>
              <a:rPr lang="en-US" altLang="zh-CN" sz="2800" b="1" dirty="0">
                <a:solidFill>
                  <a:srgbClr val="000000"/>
                </a:solidFill>
                <a:latin typeface="Times New Roman" panose="02020603050405020304" pitchFamily="18" charset="0"/>
                <a:cs typeface="Times New Roman" panose="02020603050405020304" pitchFamily="18" charset="0"/>
              </a:rPr>
              <a:t>1</a:t>
            </a:r>
            <a:r>
              <a:rPr lang="en-US" altLang="zh-CN" sz="2800" dirty="0">
                <a:solidFill>
                  <a:srgbClr val="000000"/>
                </a:solidFill>
                <a:latin typeface="NEU-BZ-S92"/>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Our</a:t>
            </a:r>
            <a:r>
              <a:rPr lang="en-US" altLang="zh-CN" sz="2800" dirty="0">
                <a:solidFill>
                  <a:srgbClr val="000000"/>
                </a:solidFill>
                <a:latin typeface="NEU-BZ-S92"/>
                <a:cs typeface="Times New Roman" panose="02020603050405020304" pitchFamily="18" charset="0"/>
              </a:rPr>
              <a:t> </a:t>
            </a:r>
            <a:r>
              <a:rPr lang="en-US" altLang="zh-CN" sz="2800" dirty="0" err="1">
                <a:solidFill>
                  <a:srgbClr val="000000"/>
                </a:solidFill>
                <a:latin typeface="Times New Roman" panose="02020603050405020304" pitchFamily="18" charset="0"/>
                <a:cs typeface="Times New Roman" panose="02020603050405020304" pitchFamily="18" charset="0"/>
              </a:rPr>
              <a:t>neighbourhood</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has</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become</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a</a:t>
            </a:r>
            <a:r>
              <a:rPr lang="en-US" altLang="zh-CN" sz="2800" dirty="0">
                <a:solidFill>
                  <a:srgbClr val="000000"/>
                </a:solidFill>
                <a:latin typeface="NEU-BZ-S92"/>
                <a:cs typeface="Times New Roman" panose="02020603050405020304" pitchFamily="18" charset="0"/>
              </a:rPr>
              <a:t> </a:t>
            </a:r>
            <a:r>
              <a:rPr lang="en-US" altLang="zh-CN" sz="2800" dirty="0" smtClean="0">
                <a:solidFill>
                  <a:srgbClr val="000000"/>
                </a:solidFill>
                <a:latin typeface="Times New Roman" panose="02020603050405020304" pitchFamily="18" charset="0"/>
                <a:cs typeface="Times New Roman" panose="02020603050405020304" pitchFamily="18" charset="0"/>
              </a:rPr>
              <a:t>_____place</a:t>
            </a:r>
            <a:r>
              <a:rPr lang="en-US" altLang="zh-CN" sz="2800" dirty="0" smtClean="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since</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the</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construction</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site</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opened</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Workers</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are</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hammering</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_______at</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6</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every</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morning</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The</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constant</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_______makes</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it</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hard</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for</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us</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to</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concentrate</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on</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study</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or</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have</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a</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good</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rest</a:t>
            </a:r>
            <a:r>
              <a:rPr lang="en-US" altLang="zh-CN" sz="2800" dirty="0">
                <a:solidFill>
                  <a:srgbClr val="000000"/>
                </a:solidFill>
                <a:latin typeface="NEU-BZ-S92"/>
                <a:cs typeface="Times New Roman" panose="02020603050405020304" pitchFamily="18" charset="0"/>
              </a:rPr>
              <a:t>.</a:t>
            </a:r>
            <a:r>
              <a:rPr lang="en-US" altLang="zh-CN" sz="2800" dirty="0">
                <a:solidFill>
                  <a:srgbClr val="000000"/>
                </a:solidFill>
                <a:latin typeface="方正书宋_GBK" panose="03000509000000000000" pitchFamily="65" charset="-122"/>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noise</a:t>
            </a:r>
            <a:r>
              <a:rPr lang="en-US" altLang="zh-CN" sz="2800" dirty="0">
                <a:solidFill>
                  <a:srgbClr val="000000"/>
                </a:solidFill>
                <a:latin typeface="方正书宋_GBK" panose="03000509000000000000" pitchFamily="65" charset="-122"/>
                <a:cs typeface="Times New Roman" panose="02020603050405020304" pitchFamily="18" charset="0"/>
              </a:rPr>
              <a:t>)</a:t>
            </a:r>
            <a:r>
              <a:rPr lang="en-US" altLang="zh-CN" sz="2800" dirty="0">
                <a:solidFill>
                  <a:srgbClr val="000000"/>
                </a:solidFill>
                <a:latin typeface="Cambria" panose="02040503050406030204" pitchFamily="18" charset="0"/>
                <a:cs typeface="Cambria" panose="02040503050406030204" pitchFamily="18" charset="0"/>
              </a:rPr>
              <a:t> </a:t>
            </a:r>
            <a:endParaRPr lang="zh-CN" altLang="zh-CN" sz="1200" dirty="0">
              <a:solidFill>
                <a:srgbClr val="000000"/>
              </a:solidFill>
              <a:latin typeface="NEU-BZ-S92"/>
              <a:ea typeface="方正书宋_GBK" panose="03000509000000000000" pitchFamily="65" charset="-122"/>
              <a:cs typeface="Times New Roman" panose="02020603050405020304" pitchFamily="18" charset="0"/>
            </a:endParaRPr>
          </a:p>
          <a:p>
            <a:pPr algn="just">
              <a:lnSpc>
                <a:spcPct val="150000"/>
              </a:lnSpc>
              <a:spcAft>
                <a:spcPts val="0"/>
              </a:spcAft>
              <a:tabLst>
                <a:tab pos="5311140" algn="l"/>
              </a:tabLst>
            </a:pPr>
            <a:r>
              <a:rPr lang="en-US" altLang="zh-CN" sz="2800" b="1" dirty="0">
                <a:solidFill>
                  <a:srgbClr val="000000"/>
                </a:solidFill>
                <a:latin typeface="Times New Roman" panose="02020603050405020304" pitchFamily="18" charset="0"/>
                <a:cs typeface="Times New Roman" panose="02020603050405020304" pitchFamily="18" charset="0"/>
              </a:rPr>
              <a:t>2</a:t>
            </a:r>
            <a:r>
              <a:rPr lang="en-US" altLang="zh-CN" sz="2800" dirty="0">
                <a:solidFill>
                  <a:srgbClr val="000000"/>
                </a:solidFill>
                <a:latin typeface="NEU-BZ-S92"/>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Last</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Sunday</a:t>
            </a:r>
            <a:r>
              <a:rPr lang="en-US" altLang="zh-CN" sz="2800" dirty="0">
                <a:solidFill>
                  <a:srgbClr val="000000"/>
                </a:solidFill>
                <a:latin typeface="方正书宋_GBK" panose="03000509000000000000" pitchFamily="65" charset="-122"/>
                <a:cs typeface="Times New Roman" panose="02020603050405020304" pitchFamily="18" charset="0"/>
              </a:rPr>
              <a:t>,</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Tom</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planned</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to</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play</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football</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with</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his</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friends</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But</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it</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rained</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heavily</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so</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he</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thought</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he</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was</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_______</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But</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_______Tom</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found</a:t>
            </a:r>
            <a:r>
              <a:rPr lang="en-US" altLang="zh-CN" sz="2800" dirty="0">
                <a:solidFill>
                  <a:srgbClr val="000000"/>
                </a:solidFill>
                <a:latin typeface="NEU-BZ-S92"/>
                <a:cs typeface="Times New Roman" panose="02020603050405020304" pitchFamily="18" charset="0"/>
              </a:rPr>
              <a:t> </a:t>
            </a:r>
            <a:r>
              <a:rPr lang="en-US" altLang="zh-CN" sz="2800" dirty="0" smtClean="0">
                <a:solidFill>
                  <a:srgbClr val="000000"/>
                </a:solidFill>
                <a:latin typeface="Times New Roman" panose="02020603050405020304" pitchFamily="18" charset="0"/>
                <a:cs typeface="Times New Roman" panose="02020603050405020304" pitchFamily="18" charset="0"/>
              </a:rPr>
              <a:t>a</a:t>
            </a:r>
            <a:endParaRPr lang="zh-CN" altLang="zh-CN" sz="1200" dirty="0">
              <a:solidFill>
                <a:srgbClr val="000000"/>
              </a:solidFill>
              <a:latin typeface="NEU-BZ-S92"/>
              <a:ea typeface="方正书宋_GBK" panose="03000509000000000000" pitchFamily="65" charset="-122"/>
              <a:cs typeface="Times New Roman" panose="02020603050405020304" pitchFamily="18" charset="0"/>
            </a:endParaRPr>
          </a:p>
        </p:txBody>
      </p:sp>
      <p:pic>
        <p:nvPicPr>
          <p:cNvPr id="3" name="微语段训练营.jpg" descr="id:2147492295;FounderCES"/>
          <p:cNvPicPr/>
          <p:nvPr/>
        </p:nvPicPr>
        <p:blipFill>
          <a:blip r:embed="rId2"/>
          <a:stretch>
            <a:fillRect/>
          </a:stretch>
        </p:blipFill>
        <p:spPr>
          <a:xfrm>
            <a:off x="335360" y="1342717"/>
            <a:ext cx="11521280" cy="502107"/>
          </a:xfrm>
          <a:prstGeom prst="rect">
            <a:avLst/>
          </a:prstGeom>
        </p:spPr>
      </p:pic>
      <p:sp>
        <p:nvSpPr>
          <p:cNvPr id="4" name="矩形 3"/>
          <p:cNvSpPr/>
          <p:nvPr/>
        </p:nvSpPr>
        <p:spPr>
          <a:xfrm>
            <a:off x="6035677" y="1988840"/>
            <a:ext cx="1140443" cy="581313"/>
          </a:xfrm>
          <a:prstGeom prst="rect">
            <a:avLst/>
          </a:prstGeom>
        </p:spPr>
        <p:txBody>
          <a:bodyPr wrap="square">
            <a:spAutoFit/>
          </a:bodyPr>
          <a:lstStyle/>
          <a:p>
            <a:pPr>
              <a:lnSpc>
                <a:spcPct val="150000"/>
              </a:lnSpc>
              <a:spcAft>
                <a:spcPts val="0"/>
              </a:spcAft>
            </a:pPr>
            <a:r>
              <a:rPr lang="en-US" altLang="zh-CN" sz="2400" dirty="0">
                <a:solidFill>
                  <a:srgbClr val="FF0000"/>
                </a:solidFill>
                <a:latin typeface="Times New Roman" panose="02020603050405020304" pitchFamily="18" charset="0"/>
                <a:ea typeface="方正书宋_GBK" panose="03000509000000000000" pitchFamily="65" charset="-122"/>
              </a:rPr>
              <a:t>noisy</a:t>
            </a:r>
            <a:endParaRPr lang="zh-CN" altLang="zh-CN" sz="1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
        <p:nvSpPr>
          <p:cNvPr id="5" name="矩形 4"/>
          <p:cNvSpPr/>
          <p:nvPr/>
        </p:nvSpPr>
        <p:spPr>
          <a:xfrm>
            <a:off x="5459613" y="2636912"/>
            <a:ext cx="1140443" cy="581313"/>
          </a:xfrm>
          <a:prstGeom prst="rect">
            <a:avLst/>
          </a:prstGeom>
        </p:spPr>
        <p:txBody>
          <a:bodyPr wrap="square">
            <a:spAutoFit/>
          </a:bodyPr>
          <a:lstStyle/>
          <a:p>
            <a:pPr>
              <a:lnSpc>
                <a:spcPct val="150000"/>
              </a:lnSpc>
              <a:spcAft>
                <a:spcPts val="0"/>
              </a:spcAft>
            </a:pPr>
            <a:r>
              <a:rPr lang="en-US" altLang="zh-CN" sz="2400" dirty="0">
                <a:solidFill>
                  <a:srgbClr val="FF0000"/>
                </a:solidFill>
                <a:latin typeface="Times New Roman" panose="02020603050405020304" pitchFamily="18" charset="0"/>
                <a:ea typeface="方正书宋_GBK" panose="03000509000000000000" pitchFamily="65" charset="-122"/>
              </a:rPr>
              <a:t>noisily</a:t>
            </a:r>
            <a:endParaRPr lang="zh-CN" altLang="zh-CN" sz="1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
        <p:nvSpPr>
          <p:cNvPr id="7" name="矩形 6"/>
          <p:cNvSpPr/>
          <p:nvPr/>
        </p:nvSpPr>
        <p:spPr>
          <a:xfrm>
            <a:off x="321568" y="3319929"/>
            <a:ext cx="1140443" cy="581313"/>
          </a:xfrm>
          <a:prstGeom prst="rect">
            <a:avLst/>
          </a:prstGeom>
        </p:spPr>
        <p:txBody>
          <a:bodyPr wrap="square">
            <a:spAutoFit/>
          </a:bodyPr>
          <a:lstStyle/>
          <a:p>
            <a:pPr>
              <a:lnSpc>
                <a:spcPct val="150000"/>
              </a:lnSpc>
              <a:spcAft>
                <a:spcPts val="0"/>
              </a:spcAft>
            </a:pPr>
            <a:r>
              <a:rPr lang="en-US" altLang="zh-CN" sz="2400" dirty="0">
                <a:solidFill>
                  <a:srgbClr val="FF0000"/>
                </a:solidFill>
                <a:latin typeface="Times New Roman" panose="02020603050405020304" pitchFamily="18" charset="0"/>
                <a:ea typeface="方正书宋_GBK" panose="03000509000000000000" pitchFamily="65" charset="-122"/>
              </a:rPr>
              <a:t>noise</a:t>
            </a:r>
            <a:endParaRPr lang="zh-CN" altLang="zh-CN" sz="1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
        <p:nvSpPr>
          <p:cNvPr id="8" name="矩形 7"/>
          <p:cNvSpPr/>
          <p:nvPr/>
        </p:nvSpPr>
        <p:spPr>
          <a:xfrm>
            <a:off x="4708373" y="4581569"/>
            <a:ext cx="1171603" cy="646331"/>
          </a:xfrm>
          <a:prstGeom prst="rect">
            <a:avLst/>
          </a:prstGeom>
        </p:spPr>
        <p:txBody>
          <a:bodyPr wrap="square">
            <a:spAutoFit/>
          </a:bodyPr>
          <a:lstStyle/>
          <a:p>
            <a:pPr>
              <a:lnSpc>
                <a:spcPct val="150000"/>
              </a:lnSpc>
              <a:spcAft>
                <a:spcPts val="0"/>
              </a:spcAft>
            </a:pPr>
            <a:r>
              <a:rPr lang="en-US" altLang="zh-CN" sz="2400" dirty="0">
                <a:solidFill>
                  <a:srgbClr val="FF0000"/>
                </a:solidFill>
                <a:latin typeface="Times New Roman" panose="02020603050405020304" pitchFamily="18" charset="0"/>
                <a:ea typeface="方正书宋_GBK" panose="03000509000000000000" pitchFamily="65" charset="-122"/>
              </a:rPr>
              <a:t>unlucky</a:t>
            </a:r>
            <a:endParaRPr lang="zh-CN" altLang="zh-CN" sz="1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
        <p:nvSpPr>
          <p:cNvPr id="9" name="矩形 8"/>
          <p:cNvSpPr/>
          <p:nvPr/>
        </p:nvSpPr>
        <p:spPr>
          <a:xfrm>
            <a:off x="6699219" y="4581569"/>
            <a:ext cx="1140443" cy="581313"/>
          </a:xfrm>
          <a:prstGeom prst="rect">
            <a:avLst/>
          </a:prstGeom>
        </p:spPr>
        <p:txBody>
          <a:bodyPr wrap="square">
            <a:spAutoFit/>
          </a:bodyPr>
          <a:lstStyle/>
          <a:p>
            <a:pPr>
              <a:lnSpc>
                <a:spcPct val="150000"/>
              </a:lnSpc>
              <a:spcAft>
                <a:spcPts val="0"/>
              </a:spcAft>
            </a:pPr>
            <a:r>
              <a:rPr lang="en-US" altLang="zh-CN" sz="2400" dirty="0">
                <a:solidFill>
                  <a:srgbClr val="FF0000"/>
                </a:solidFill>
                <a:latin typeface="Times New Roman" panose="02020603050405020304" pitchFamily="18" charset="0"/>
                <a:ea typeface="方正书宋_GBK" panose="03000509000000000000" pitchFamily="65" charset="-122"/>
              </a:rPr>
              <a:t>luckily</a:t>
            </a:r>
            <a:endParaRPr lang="zh-CN" altLang="zh-CN" sz="1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4553998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7" grpId="0"/>
      <p:bldP spid="8" grpId="0"/>
      <p:bldP spid="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35360" y="1268760"/>
            <a:ext cx="11521280" cy="2520370"/>
          </a:xfrm>
          <a:prstGeom prst="rect">
            <a:avLst/>
          </a:prstGeom>
        </p:spPr>
        <p:txBody>
          <a:bodyPr wrap="square" lIns="36000" tIns="0" rIns="36000" bIns="0">
            <a:spAutoFit/>
          </a:bodyPr>
          <a:lstStyle/>
          <a:p>
            <a:pPr lvl="0" algn="just">
              <a:lnSpc>
                <a:spcPct val="150000"/>
              </a:lnSpc>
              <a:spcAft>
                <a:spcPts val="0"/>
              </a:spcAft>
              <a:tabLst>
                <a:tab pos="5311140" algn="l"/>
              </a:tabLst>
            </a:pPr>
            <a:r>
              <a:rPr lang="en-US" altLang="zh-CN" sz="2800">
                <a:solidFill>
                  <a:srgbClr val="000000"/>
                </a:solidFill>
                <a:latin typeface="Times New Roman" panose="02020603050405020304" pitchFamily="18" charset="0"/>
                <a:cs typeface="Times New Roman" panose="02020603050405020304" pitchFamily="18" charset="0"/>
              </a:rPr>
              <a:t>new</a:t>
            </a:r>
            <a:r>
              <a:rPr lang="en-US" altLang="zh-CN" sz="2800">
                <a:solidFill>
                  <a:srgbClr val="000000"/>
                </a:solidFill>
                <a:latin typeface="NEU-BZ-S92"/>
                <a:cs typeface="Times New Roman" panose="02020603050405020304" pitchFamily="18" charset="0"/>
              </a:rPr>
              <a:t> </a:t>
            </a:r>
            <a:r>
              <a:rPr lang="en-US" altLang="zh-CN" sz="2800">
                <a:solidFill>
                  <a:srgbClr val="000000"/>
                </a:solidFill>
                <a:latin typeface="Times New Roman" panose="02020603050405020304" pitchFamily="18" charset="0"/>
                <a:cs typeface="Times New Roman" panose="02020603050405020304" pitchFamily="18" charset="0"/>
              </a:rPr>
              <a:t>board</a:t>
            </a:r>
            <a:r>
              <a:rPr lang="en-US" altLang="zh-CN" sz="2800">
                <a:solidFill>
                  <a:srgbClr val="000000"/>
                </a:solidFill>
                <a:latin typeface="NEU-BZ-S92"/>
                <a:cs typeface="Times New Roman" panose="02020603050405020304" pitchFamily="18" charset="0"/>
              </a:rPr>
              <a:t> </a:t>
            </a:r>
            <a:r>
              <a:rPr lang="en-US" altLang="zh-CN" sz="2800">
                <a:solidFill>
                  <a:srgbClr val="000000"/>
                </a:solidFill>
                <a:latin typeface="Times New Roman" panose="02020603050405020304" pitchFamily="18" charset="0"/>
                <a:cs typeface="Times New Roman" panose="02020603050405020304" pitchFamily="18" charset="0"/>
              </a:rPr>
              <a:t>game</a:t>
            </a:r>
            <a:r>
              <a:rPr lang="en-US" altLang="zh-CN" sz="2800">
                <a:solidFill>
                  <a:srgbClr val="000000"/>
                </a:solidFill>
                <a:latin typeface="NEU-BZ-S92"/>
                <a:cs typeface="Times New Roman" panose="02020603050405020304" pitchFamily="18" charset="0"/>
              </a:rPr>
              <a:t> </a:t>
            </a:r>
            <a:r>
              <a:rPr lang="en-US" altLang="zh-CN" sz="2800">
                <a:solidFill>
                  <a:srgbClr val="000000"/>
                </a:solidFill>
                <a:latin typeface="Times New Roman" panose="02020603050405020304" pitchFamily="18" charset="0"/>
                <a:cs typeface="Times New Roman" panose="02020603050405020304" pitchFamily="18" charset="0"/>
              </a:rPr>
              <a:t>in</a:t>
            </a:r>
            <a:r>
              <a:rPr lang="en-US" altLang="zh-CN" sz="2800">
                <a:solidFill>
                  <a:srgbClr val="000000"/>
                </a:solidFill>
                <a:latin typeface="NEU-BZ-S92"/>
                <a:cs typeface="Times New Roman" panose="02020603050405020304" pitchFamily="18" charset="0"/>
              </a:rPr>
              <a:t> </a:t>
            </a:r>
            <a:r>
              <a:rPr lang="en-US" altLang="zh-CN" sz="2800">
                <a:solidFill>
                  <a:srgbClr val="000000"/>
                </a:solidFill>
                <a:latin typeface="Times New Roman" panose="02020603050405020304" pitchFamily="18" charset="0"/>
                <a:cs typeface="Times New Roman" panose="02020603050405020304" pitchFamily="18" charset="0"/>
              </a:rPr>
              <a:t>his</a:t>
            </a:r>
            <a:r>
              <a:rPr lang="en-US" altLang="zh-CN" sz="2800">
                <a:solidFill>
                  <a:srgbClr val="000000"/>
                </a:solidFill>
                <a:latin typeface="NEU-BZ-S92"/>
                <a:cs typeface="Times New Roman" panose="02020603050405020304" pitchFamily="18" charset="0"/>
              </a:rPr>
              <a:t> </a:t>
            </a:r>
            <a:r>
              <a:rPr lang="en-US" altLang="zh-CN" sz="2800">
                <a:solidFill>
                  <a:srgbClr val="000000"/>
                </a:solidFill>
                <a:latin typeface="Times New Roman" panose="02020603050405020304" pitchFamily="18" charset="0"/>
                <a:cs typeface="Times New Roman" panose="02020603050405020304" pitchFamily="18" charset="0"/>
              </a:rPr>
              <a:t>room</a:t>
            </a:r>
            <a:r>
              <a:rPr lang="en-US" altLang="zh-CN" sz="2800">
                <a:solidFill>
                  <a:srgbClr val="000000"/>
                </a:solidFill>
                <a:latin typeface="NEU-BZ-S92"/>
                <a:cs typeface="Times New Roman" panose="02020603050405020304" pitchFamily="18" charset="0"/>
              </a:rPr>
              <a:t>. </a:t>
            </a:r>
            <a:r>
              <a:rPr lang="en-US" altLang="zh-CN" sz="2800">
                <a:solidFill>
                  <a:srgbClr val="000000"/>
                </a:solidFill>
                <a:latin typeface="Times New Roman" panose="02020603050405020304" pitchFamily="18" charset="0"/>
                <a:cs typeface="Times New Roman" panose="02020603050405020304" pitchFamily="18" charset="0"/>
              </a:rPr>
              <a:t>He</a:t>
            </a:r>
            <a:r>
              <a:rPr lang="en-US" altLang="zh-CN" sz="2800">
                <a:solidFill>
                  <a:srgbClr val="000000"/>
                </a:solidFill>
                <a:latin typeface="NEU-BZ-S92"/>
                <a:cs typeface="Times New Roman" panose="02020603050405020304" pitchFamily="18" charset="0"/>
              </a:rPr>
              <a:t> </a:t>
            </a:r>
            <a:r>
              <a:rPr lang="en-US" altLang="zh-CN" sz="2800">
                <a:solidFill>
                  <a:srgbClr val="000000"/>
                </a:solidFill>
                <a:latin typeface="Times New Roman" panose="02020603050405020304" pitchFamily="18" charset="0"/>
                <a:cs typeface="Times New Roman" panose="02020603050405020304" pitchFamily="18" charset="0"/>
              </a:rPr>
              <a:t>played</a:t>
            </a:r>
            <a:r>
              <a:rPr lang="en-US" altLang="zh-CN" sz="2800">
                <a:solidFill>
                  <a:srgbClr val="000000"/>
                </a:solidFill>
                <a:latin typeface="NEU-BZ-S92"/>
                <a:cs typeface="Times New Roman" panose="02020603050405020304" pitchFamily="18" charset="0"/>
              </a:rPr>
              <a:t> </a:t>
            </a:r>
            <a:r>
              <a:rPr lang="en-US" altLang="zh-CN" sz="2800">
                <a:solidFill>
                  <a:srgbClr val="000000"/>
                </a:solidFill>
                <a:latin typeface="Times New Roman" panose="02020603050405020304" pitchFamily="18" charset="0"/>
                <a:cs typeface="Times New Roman" panose="02020603050405020304" pitchFamily="18" charset="0"/>
              </a:rPr>
              <a:t>it</a:t>
            </a:r>
            <a:r>
              <a:rPr lang="en-US" altLang="zh-CN" sz="2800">
                <a:solidFill>
                  <a:srgbClr val="000000"/>
                </a:solidFill>
                <a:latin typeface="NEU-BZ-S92"/>
                <a:cs typeface="Times New Roman" panose="02020603050405020304" pitchFamily="18" charset="0"/>
              </a:rPr>
              <a:t> </a:t>
            </a:r>
            <a:r>
              <a:rPr lang="en-US" altLang="zh-CN" sz="2800">
                <a:solidFill>
                  <a:srgbClr val="000000"/>
                </a:solidFill>
                <a:latin typeface="Times New Roman" panose="02020603050405020304" pitchFamily="18" charset="0"/>
                <a:cs typeface="Times New Roman" panose="02020603050405020304" pitchFamily="18" charset="0"/>
              </a:rPr>
              <a:t>with</a:t>
            </a:r>
            <a:r>
              <a:rPr lang="en-US" altLang="zh-CN" sz="2800">
                <a:solidFill>
                  <a:srgbClr val="000000"/>
                </a:solidFill>
                <a:latin typeface="NEU-BZ-S92"/>
                <a:cs typeface="Times New Roman" panose="02020603050405020304" pitchFamily="18" charset="0"/>
              </a:rPr>
              <a:t> </a:t>
            </a:r>
            <a:r>
              <a:rPr lang="en-US" altLang="zh-CN" sz="2800">
                <a:solidFill>
                  <a:srgbClr val="000000"/>
                </a:solidFill>
                <a:latin typeface="Times New Roman" panose="02020603050405020304" pitchFamily="18" charset="0"/>
                <a:cs typeface="Times New Roman" panose="02020603050405020304" pitchFamily="18" charset="0"/>
              </a:rPr>
              <a:t>his</a:t>
            </a:r>
            <a:r>
              <a:rPr lang="en-US" altLang="zh-CN" sz="2800">
                <a:solidFill>
                  <a:srgbClr val="000000"/>
                </a:solidFill>
                <a:latin typeface="NEU-BZ-S92"/>
                <a:cs typeface="Times New Roman" panose="02020603050405020304" pitchFamily="18" charset="0"/>
              </a:rPr>
              <a:t> </a:t>
            </a:r>
            <a:r>
              <a:rPr lang="en-US" altLang="zh-CN" sz="2800">
                <a:solidFill>
                  <a:srgbClr val="000000"/>
                </a:solidFill>
                <a:latin typeface="Times New Roman" panose="02020603050405020304" pitchFamily="18" charset="0"/>
                <a:cs typeface="Times New Roman" panose="02020603050405020304" pitchFamily="18" charset="0"/>
              </a:rPr>
              <a:t>sister</a:t>
            </a:r>
            <a:r>
              <a:rPr lang="en-US" altLang="zh-CN" sz="2800">
                <a:solidFill>
                  <a:srgbClr val="000000"/>
                </a:solidFill>
                <a:latin typeface="NEU-BZ-S92"/>
                <a:cs typeface="Times New Roman" panose="02020603050405020304" pitchFamily="18" charset="0"/>
              </a:rPr>
              <a:t> </a:t>
            </a:r>
            <a:r>
              <a:rPr lang="en-US" altLang="zh-CN" sz="2800">
                <a:solidFill>
                  <a:srgbClr val="000000"/>
                </a:solidFill>
                <a:latin typeface="Times New Roman" panose="02020603050405020304" pitchFamily="18" charset="0"/>
                <a:cs typeface="Times New Roman" panose="02020603050405020304" pitchFamily="18" charset="0"/>
              </a:rPr>
              <a:t>happily</a:t>
            </a:r>
            <a:r>
              <a:rPr lang="en-US" altLang="zh-CN" sz="2800">
                <a:solidFill>
                  <a:srgbClr val="000000"/>
                </a:solidFill>
                <a:latin typeface="NEU-BZ-S92"/>
                <a:cs typeface="Times New Roman" panose="02020603050405020304" pitchFamily="18" charset="0"/>
              </a:rPr>
              <a:t>. </a:t>
            </a:r>
            <a:r>
              <a:rPr lang="en-US" altLang="zh-CN" sz="2800">
                <a:solidFill>
                  <a:srgbClr val="000000"/>
                </a:solidFill>
                <a:latin typeface="Times New Roman" panose="02020603050405020304" pitchFamily="18" charset="0"/>
                <a:cs typeface="Times New Roman" panose="02020603050405020304" pitchFamily="18" charset="0"/>
              </a:rPr>
              <a:t>His</a:t>
            </a:r>
            <a:r>
              <a:rPr lang="en-US" altLang="zh-CN" sz="2800">
                <a:solidFill>
                  <a:srgbClr val="000000"/>
                </a:solidFill>
                <a:latin typeface="NEU-BZ-S92"/>
                <a:cs typeface="Times New Roman" panose="02020603050405020304" pitchFamily="18" charset="0"/>
              </a:rPr>
              <a:t> </a:t>
            </a:r>
            <a:r>
              <a:rPr lang="en-US" altLang="zh-CN" sz="2800">
                <a:solidFill>
                  <a:srgbClr val="000000"/>
                </a:solidFill>
                <a:latin typeface="Times New Roman" panose="02020603050405020304" pitchFamily="18" charset="0"/>
                <a:cs typeface="Times New Roman" panose="02020603050405020304" pitchFamily="18" charset="0"/>
              </a:rPr>
              <a:t>mum</a:t>
            </a:r>
            <a:r>
              <a:rPr lang="en-US" altLang="zh-CN" sz="2800">
                <a:solidFill>
                  <a:srgbClr val="000000"/>
                </a:solidFill>
                <a:latin typeface="NEU-BZ-S92"/>
                <a:cs typeface="Times New Roman" panose="02020603050405020304" pitchFamily="18" charset="0"/>
              </a:rPr>
              <a:t> </a:t>
            </a:r>
            <a:r>
              <a:rPr lang="en-US" altLang="zh-CN" sz="2800">
                <a:solidFill>
                  <a:srgbClr val="000000"/>
                </a:solidFill>
                <a:latin typeface="Times New Roman" panose="02020603050405020304" pitchFamily="18" charset="0"/>
                <a:cs typeface="Times New Roman" panose="02020603050405020304" pitchFamily="18" charset="0"/>
              </a:rPr>
              <a:t>told</a:t>
            </a:r>
            <a:r>
              <a:rPr lang="en-US" altLang="zh-CN" sz="2800">
                <a:solidFill>
                  <a:srgbClr val="000000"/>
                </a:solidFill>
                <a:latin typeface="NEU-BZ-S92"/>
                <a:cs typeface="Times New Roman" panose="02020603050405020304" pitchFamily="18" charset="0"/>
              </a:rPr>
              <a:t> </a:t>
            </a:r>
            <a:r>
              <a:rPr lang="en-US" altLang="zh-CN" sz="2800">
                <a:solidFill>
                  <a:srgbClr val="000000"/>
                </a:solidFill>
                <a:latin typeface="Times New Roman" panose="02020603050405020304" pitchFamily="18" charset="0"/>
                <a:cs typeface="Times New Roman" panose="02020603050405020304" pitchFamily="18" charset="0"/>
              </a:rPr>
              <a:t>him</a:t>
            </a:r>
            <a:r>
              <a:rPr lang="en-US" altLang="zh-CN" sz="2800">
                <a:solidFill>
                  <a:srgbClr val="000000"/>
                </a:solidFill>
                <a:latin typeface="NEU-BZ-S92"/>
                <a:cs typeface="Times New Roman" panose="02020603050405020304" pitchFamily="18" charset="0"/>
              </a:rPr>
              <a:t> </a:t>
            </a:r>
            <a:r>
              <a:rPr lang="en-US" altLang="zh-CN" sz="2800">
                <a:solidFill>
                  <a:srgbClr val="000000"/>
                </a:solidFill>
                <a:latin typeface="Times New Roman" panose="02020603050405020304" pitchFamily="18" charset="0"/>
                <a:cs typeface="Times New Roman" panose="02020603050405020304" pitchFamily="18" charset="0"/>
              </a:rPr>
              <a:t>sometimes</a:t>
            </a:r>
            <a:r>
              <a:rPr lang="en-US" altLang="zh-CN" sz="2800">
                <a:solidFill>
                  <a:srgbClr val="000000"/>
                </a:solidFill>
                <a:latin typeface="NEU-BZ-S92"/>
                <a:cs typeface="Times New Roman" panose="02020603050405020304" pitchFamily="18" charset="0"/>
              </a:rPr>
              <a:t> </a:t>
            </a:r>
            <a:r>
              <a:rPr lang="en-US" altLang="zh-CN" sz="2800">
                <a:solidFill>
                  <a:srgbClr val="000000"/>
                </a:solidFill>
                <a:latin typeface="Times New Roman" panose="02020603050405020304" pitchFamily="18" charset="0"/>
                <a:cs typeface="Times New Roman" panose="02020603050405020304" pitchFamily="18" charset="0"/>
              </a:rPr>
              <a:t>bad</a:t>
            </a:r>
            <a:r>
              <a:rPr lang="en-US" altLang="zh-CN" sz="2800">
                <a:solidFill>
                  <a:srgbClr val="000000"/>
                </a:solidFill>
                <a:latin typeface="NEU-BZ-S92"/>
                <a:cs typeface="Times New Roman" panose="02020603050405020304" pitchFamily="18" charset="0"/>
              </a:rPr>
              <a:t> </a:t>
            </a:r>
            <a:r>
              <a:rPr lang="en-US" altLang="zh-CN" sz="2800">
                <a:solidFill>
                  <a:srgbClr val="000000"/>
                </a:solidFill>
                <a:latin typeface="Times New Roman" panose="02020603050405020304" pitchFamily="18" charset="0"/>
                <a:cs typeface="Times New Roman" panose="02020603050405020304" pitchFamily="18" charset="0"/>
              </a:rPr>
              <a:t>things</a:t>
            </a:r>
            <a:r>
              <a:rPr lang="en-US" altLang="zh-CN" sz="2800">
                <a:solidFill>
                  <a:srgbClr val="000000"/>
                </a:solidFill>
                <a:latin typeface="NEU-BZ-S92"/>
                <a:cs typeface="Times New Roman" panose="02020603050405020304" pitchFamily="18" charset="0"/>
              </a:rPr>
              <a:t> </a:t>
            </a:r>
            <a:r>
              <a:rPr lang="en-US" altLang="zh-CN" sz="2800">
                <a:solidFill>
                  <a:srgbClr val="000000"/>
                </a:solidFill>
                <a:latin typeface="Times New Roman" panose="02020603050405020304" pitchFamily="18" charset="0"/>
                <a:cs typeface="Times New Roman" panose="02020603050405020304" pitchFamily="18" charset="0"/>
              </a:rPr>
              <a:t>can</a:t>
            </a:r>
            <a:r>
              <a:rPr lang="en-US" altLang="zh-CN" sz="2800">
                <a:solidFill>
                  <a:srgbClr val="000000"/>
                </a:solidFill>
                <a:latin typeface="NEU-BZ-S92"/>
                <a:cs typeface="Times New Roman" panose="02020603050405020304" pitchFamily="18" charset="0"/>
              </a:rPr>
              <a:t> </a:t>
            </a:r>
            <a:r>
              <a:rPr lang="en-US" altLang="zh-CN" sz="2800">
                <a:solidFill>
                  <a:srgbClr val="000000"/>
                </a:solidFill>
                <a:latin typeface="Times New Roman" panose="02020603050405020304" pitchFamily="18" charset="0"/>
                <a:cs typeface="Times New Roman" panose="02020603050405020304" pitchFamily="18" charset="0"/>
              </a:rPr>
              <a:t>bring</a:t>
            </a:r>
            <a:r>
              <a:rPr lang="en-US" altLang="zh-CN" sz="2800">
                <a:solidFill>
                  <a:srgbClr val="000000"/>
                </a:solidFill>
                <a:latin typeface="NEU-BZ-S92"/>
                <a:cs typeface="Times New Roman" panose="02020603050405020304" pitchFamily="18" charset="0"/>
              </a:rPr>
              <a:t> </a:t>
            </a:r>
            <a:r>
              <a:rPr lang="en-US" altLang="zh-CN" sz="2800">
                <a:solidFill>
                  <a:srgbClr val="000000"/>
                </a:solidFill>
                <a:latin typeface="Times New Roman" panose="02020603050405020304" pitchFamily="18" charset="0"/>
                <a:cs typeface="Times New Roman" panose="02020603050405020304" pitchFamily="18" charset="0"/>
              </a:rPr>
              <a:t>good</a:t>
            </a:r>
            <a:r>
              <a:rPr lang="en-US" altLang="zh-CN" sz="2800">
                <a:solidFill>
                  <a:srgbClr val="000000"/>
                </a:solidFill>
                <a:latin typeface="NEU-BZ-S92"/>
                <a:cs typeface="Times New Roman" panose="02020603050405020304" pitchFamily="18" charset="0"/>
              </a:rPr>
              <a:t> </a:t>
            </a:r>
            <a:r>
              <a:rPr lang="en-US" altLang="zh-CN" sz="2800">
                <a:solidFill>
                  <a:srgbClr val="000000"/>
                </a:solidFill>
                <a:latin typeface="Times New Roman" panose="02020603050405020304" pitchFamily="18" charset="0"/>
                <a:cs typeface="Times New Roman" panose="02020603050405020304" pitchFamily="18" charset="0"/>
              </a:rPr>
              <a:t>surprise</a:t>
            </a:r>
            <a:r>
              <a:rPr lang="en-US" altLang="zh-CN" sz="2800">
                <a:solidFill>
                  <a:srgbClr val="000000"/>
                </a:solidFill>
                <a:latin typeface="NEU-BZ-S92"/>
                <a:cs typeface="Times New Roman" panose="02020603050405020304" pitchFamily="18" charset="0"/>
              </a:rPr>
              <a:t>. </a:t>
            </a:r>
            <a:r>
              <a:rPr lang="en-US" altLang="zh-CN" sz="2800">
                <a:solidFill>
                  <a:srgbClr val="000000"/>
                </a:solidFill>
                <a:latin typeface="Times New Roman" panose="02020603050405020304" pitchFamily="18" charset="0"/>
                <a:cs typeface="Times New Roman" panose="02020603050405020304" pitchFamily="18" charset="0"/>
              </a:rPr>
              <a:t>You</a:t>
            </a:r>
            <a:r>
              <a:rPr lang="en-US" altLang="zh-CN" sz="2800">
                <a:solidFill>
                  <a:srgbClr val="000000"/>
                </a:solidFill>
                <a:latin typeface="NEU-BZ-S92"/>
                <a:cs typeface="Times New Roman" panose="02020603050405020304" pitchFamily="18" charset="0"/>
              </a:rPr>
              <a:t> </a:t>
            </a:r>
            <a:r>
              <a:rPr lang="en-US" altLang="zh-CN" sz="2800">
                <a:solidFill>
                  <a:srgbClr val="000000"/>
                </a:solidFill>
                <a:latin typeface="Times New Roman" panose="02020603050405020304" pitchFamily="18" charset="0"/>
                <a:cs typeface="Times New Roman" panose="02020603050405020304" pitchFamily="18" charset="0"/>
              </a:rPr>
              <a:t>are</a:t>
            </a:r>
            <a:r>
              <a:rPr lang="en-US" altLang="zh-CN" sz="2800">
                <a:solidFill>
                  <a:srgbClr val="000000"/>
                </a:solidFill>
                <a:latin typeface="NEU-BZ-S92"/>
                <a:cs typeface="Times New Roman" panose="02020603050405020304" pitchFamily="18" charset="0"/>
              </a:rPr>
              <a:t> </a:t>
            </a:r>
            <a:r>
              <a:rPr lang="en-US" altLang="zh-CN" sz="2800">
                <a:solidFill>
                  <a:srgbClr val="000000"/>
                </a:solidFill>
                <a:latin typeface="Times New Roman" panose="02020603050405020304" pitchFamily="18" charset="0"/>
                <a:cs typeface="Times New Roman" panose="02020603050405020304" pitchFamily="18" charset="0"/>
              </a:rPr>
              <a:t>a</a:t>
            </a:r>
            <a:r>
              <a:rPr lang="en-US" altLang="zh-CN" sz="2800">
                <a:solidFill>
                  <a:srgbClr val="000000"/>
                </a:solidFill>
                <a:latin typeface="NEU-BZ-S92"/>
                <a:cs typeface="Times New Roman" panose="02020603050405020304" pitchFamily="18" charset="0"/>
              </a:rPr>
              <a:t> </a:t>
            </a:r>
            <a:r>
              <a:rPr lang="en-US" altLang="zh-CN" sz="2800">
                <a:solidFill>
                  <a:srgbClr val="000000"/>
                </a:solidFill>
                <a:latin typeface="Times New Roman" panose="02020603050405020304" pitchFamily="18" charset="0"/>
                <a:cs typeface="Times New Roman" panose="02020603050405020304" pitchFamily="18" charset="0"/>
              </a:rPr>
              <a:t>_______boy</a:t>
            </a:r>
            <a:r>
              <a:rPr lang="en-US" altLang="zh-CN" sz="2800">
                <a:solidFill>
                  <a:srgbClr val="000000"/>
                </a:solidFill>
                <a:latin typeface="NEU-BZ-S92"/>
                <a:cs typeface="Times New Roman" panose="02020603050405020304" pitchFamily="18" charset="0"/>
              </a:rPr>
              <a:t>. </a:t>
            </a:r>
            <a:r>
              <a:rPr lang="en-US" altLang="zh-CN" sz="2800">
                <a:solidFill>
                  <a:srgbClr val="000000"/>
                </a:solidFill>
                <a:latin typeface="Times New Roman" panose="02020603050405020304" pitchFamily="18" charset="0"/>
                <a:cs typeface="Times New Roman" panose="02020603050405020304" pitchFamily="18" charset="0"/>
              </a:rPr>
              <a:t>Tom</a:t>
            </a:r>
            <a:r>
              <a:rPr lang="en-US" altLang="zh-CN" sz="2800">
                <a:solidFill>
                  <a:srgbClr val="000000"/>
                </a:solidFill>
                <a:latin typeface="NEU-BZ-S92"/>
                <a:cs typeface="Times New Roman" panose="02020603050405020304" pitchFamily="18" charset="0"/>
              </a:rPr>
              <a:t> </a:t>
            </a:r>
            <a:r>
              <a:rPr lang="en-US" altLang="zh-CN" sz="2800">
                <a:solidFill>
                  <a:srgbClr val="000000"/>
                </a:solidFill>
                <a:latin typeface="Times New Roman" panose="02020603050405020304" pitchFamily="18" charset="0"/>
                <a:cs typeface="Times New Roman" panose="02020603050405020304" pitchFamily="18" charset="0"/>
              </a:rPr>
              <a:t>learned</a:t>
            </a:r>
            <a:r>
              <a:rPr lang="en-US" altLang="zh-CN" sz="2800">
                <a:solidFill>
                  <a:srgbClr val="000000"/>
                </a:solidFill>
                <a:latin typeface="NEU-BZ-S92"/>
                <a:cs typeface="Times New Roman" panose="02020603050405020304" pitchFamily="18" charset="0"/>
              </a:rPr>
              <a:t> </a:t>
            </a:r>
            <a:r>
              <a:rPr lang="en-US" altLang="zh-CN" sz="2800">
                <a:solidFill>
                  <a:srgbClr val="000000"/>
                </a:solidFill>
                <a:latin typeface="Times New Roman" panose="02020603050405020304" pitchFamily="18" charset="0"/>
                <a:cs typeface="Times New Roman" panose="02020603050405020304" pitchFamily="18" charset="0"/>
              </a:rPr>
              <a:t>_______isn</a:t>
            </a:r>
            <a:r>
              <a:rPr lang="en-US" altLang="zh-CN" sz="280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rPr>
              <a:t>’</a:t>
            </a:r>
            <a:r>
              <a:rPr lang="en-US" altLang="zh-CN" sz="2800">
                <a:solidFill>
                  <a:srgbClr val="000000"/>
                </a:solidFill>
                <a:latin typeface="Times New Roman" panose="02020603050405020304" pitchFamily="18" charset="0"/>
                <a:cs typeface="Times New Roman" panose="02020603050405020304" pitchFamily="18" charset="0"/>
              </a:rPr>
              <a:t>t</a:t>
            </a:r>
            <a:r>
              <a:rPr lang="en-US" altLang="zh-CN" sz="2800">
                <a:solidFill>
                  <a:srgbClr val="000000"/>
                </a:solidFill>
                <a:latin typeface="NEU-BZ-S92"/>
                <a:cs typeface="Times New Roman" panose="02020603050405020304" pitchFamily="18" charset="0"/>
              </a:rPr>
              <a:t> </a:t>
            </a:r>
            <a:r>
              <a:rPr lang="en-US" altLang="zh-CN" sz="2800">
                <a:solidFill>
                  <a:srgbClr val="000000"/>
                </a:solidFill>
                <a:latin typeface="Times New Roman" panose="02020603050405020304" pitchFamily="18" charset="0"/>
                <a:cs typeface="Times New Roman" panose="02020603050405020304" pitchFamily="18" charset="0"/>
              </a:rPr>
              <a:t>just</a:t>
            </a:r>
            <a:r>
              <a:rPr lang="en-US" altLang="zh-CN" sz="2800">
                <a:solidFill>
                  <a:srgbClr val="000000"/>
                </a:solidFill>
                <a:latin typeface="NEU-BZ-S92"/>
                <a:cs typeface="Times New Roman" panose="02020603050405020304" pitchFamily="18" charset="0"/>
              </a:rPr>
              <a:t> </a:t>
            </a:r>
            <a:r>
              <a:rPr lang="en-US" altLang="zh-CN" sz="2800">
                <a:solidFill>
                  <a:srgbClr val="000000"/>
                </a:solidFill>
                <a:latin typeface="Times New Roman" panose="02020603050405020304" pitchFamily="18" charset="0"/>
                <a:cs typeface="Times New Roman" panose="02020603050405020304" pitchFamily="18" charset="0"/>
              </a:rPr>
              <a:t>about</a:t>
            </a:r>
            <a:r>
              <a:rPr lang="en-US" altLang="zh-CN" sz="2800">
                <a:solidFill>
                  <a:srgbClr val="000000"/>
                </a:solidFill>
                <a:latin typeface="NEU-BZ-S92"/>
                <a:cs typeface="Times New Roman" panose="02020603050405020304" pitchFamily="18" charset="0"/>
              </a:rPr>
              <a:t> </a:t>
            </a:r>
            <a:r>
              <a:rPr lang="en-US" altLang="zh-CN" sz="2800">
                <a:solidFill>
                  <a:srgbClr val="000000"/>
                </a:solidFill>
                <a:latin typeface="Times New Roman" panose="02020603050405020304" pitchFamily="18" charset="0"/>
                <a:cs typeface="Times New Roman" panose="02020603050405020304" pitchFamily="18" charset="0"/>
              </a:rPr>
              <a:t>getting</a:t>
            </a:r>
            <a:r>
              <a:rPr lang="en-US" altLang="zh-CN" sz="2800">
                <a:solidFill>
                  <a:srgbClr val="000000"/>
                </a:solidFill>
                <a:latin typeface="NEU-BZ-S92"/>
                <a:cs typeface="Times New Roman" panose="02020603050405020304" pitchFamily="18" charset="0"/>
              </a:rPr>
              <a:t> </a:t>
            </a:r>
            <a:r>
              <a:rPr lang="en-US" altLang="zh-CN" sz="2800">
                <a:solidFill>
                  <a:srgbClr val="000000"/>
                </a:solidFill>
                <a:latin typeface="Times New Roman" panose="02020603050405020304" pitchFamily="18" charset="0"/>
                <a:cs typeface="Times New Roman" panose="02020603050405020304" pitchFamily="18" charset="0"/>
              </a:rPr>
              <a:t>what</a:t>
            </a:r>
            <a:r>
              <a:rPr lang="en-US" altLang="zh-CN" sz="2800">
                <a:solidFill>
                  <a:srgbClr val="000000"/>
                </a:solidFill>
                <a:latin typeface="NEU-BZ-S92"/>
                <a:cs typeface="Times New Roman" panose="02020603050405020304" pitchFamily="18" charset="0"/>
              </a:rPr>
              <a:t> </a:t>
            </a:r>
            <a:r>
              <a:rPr lang="en-US" altLang="zh-CN" sz="2800">
                <a:solidFill>
                  <a:srgbClr val="000000"/>
                </a:solidFill>
                <a:latin typeface="Times New Roman" panose="02020603050405020304" pitchFamily="18" charset="0"/>
                <a:cs typeface="Times New Roman" panose="02020603050405020304" pitchFamily="18" charset="0"/>
              </a:rPr>
              <a:t>you</a:t>
            </a:r>
            <a:r>
              <a:rPr lang="en-US" altLang="zh-CN" sz="2800">
                <a:solidFill>
                  <a:srgbClr val="000000"/>
                </a:solidFill>
                <a:latin typeface="NEU-BZ-S92"/>
                <a:cs typeface="Times New Roman" panose="02020603050405020304" pitchFamily="18" charset="0"/>
              </a:rPr>
              <a:t> </a:t>
            </a:r>
            <a:r>
              <a:rPr lang="en-US" altLang="zh-CN" sz="2800">
                <a:solidFill>
                  <a:srgbClr val="000000"/>
                </a:solidFill>
                <a:latin typeface="Times New Roman" panose="02020603050405020304" pitchFamily="18" charset="0"/>
                <a:cs typeface="Times New Roman" panose="02020603050405020304" pitchFamily="18" charset="0"/>
              </a:rPr>
              <a:t>want</a:t>
            </a:r>
            <a:r>
              <a:rPr lang="en-US" altLang="zh-CN" sz="2800">
                <a:solidFill>
                  <a:srgbClr val="000000"/>
                </a:solidFill>
                <a:latin typeface="NEU-BZ-S92"/>
                <a:cs typeface="Times New Roman" panose="02020603050405020304" pitchFamily="18" charset="0"/>
              </a:rPr>
              <a:t> </a:t>
            </a:r>
            <a:r>
              <a:rPr lang="en-US" altLang="zh-CN" sz="2800">
                <a:solidFill>
                  <a:srgbClr val="000000"/>
                </a:solidFill>
                <a:latin typeface="Times New Roman" panose="02020603050405020304" pitchFamily="18" charset="0"/>
                <a:cs typeface="Times New Roman" panose="02020603050405020304" pitchFamily="18" charset="0"/>
              </a:rPr>
              <a:t>at</a:t>
            </a:r>
            <a:r>
              <a:rPr lang="en-US" altLang="zh-CN" sz="2800">
                <a:solidFill>
                  <a:srgbClr val="000000"/>
                </a:solidFill>
                <a:latin typeface="NEU-BZ-S92"/>
                <a:cs typeface="Times New Roman" panose="02020603050405020304" pitchFamily="18" charset="0"/>
              </a:rPr>
              <a:t> </a:t>
            </a:r>
            <a:r>
              <a:rPr lang="en-US" altLang="zh-CN" sz="2800">
                <a:solidFill>
                  <a:srgbClr val="000000"/>
                </a:solidFill>
                <a:latin typeface="Times New Roman" panose="02020603050405020304" pitchFamily="18" charset="0"/>
                <a:cs typeface="Times New Roman" panose="02020603050405020304" pitchFamily="18" charset="0"/>
              </a:rPr>
              <a:t>first</a:t>
            </a:r>
            <a:r>
              <a:rPr lang="en-US" altLang="zh-CN" sz="2800">
                <a:solidFill>
                  <a:srgbClr val="000000"/>
                </a:solidFill>
                <a:latin typeface="NEU-BZ-S92"/>
                <a:cs typeface="Times New Roman" panose="02020603050405020304" pitchFamily="18" charset="0"/>
              </a:rPr>
              <a:t>. </a:t>
            </a:r>
            <a:r>
              <a:rPr lang="en-US" altLang="zh-CN" sz="2800">
                <a:solidFill>
                  <a:srgbClr val="000000"/>
                </a:solidFill>
                <a:latin typeface="Times New Roman" panose="02020603050405020304" pitchFamily="18" charset="0"/>
                <a:cs typeface="Times New Roman" panose="02020603050405020304" pitchFamily="18" charset="0"/>
              </a:rPr>
              <a:t>It</a:t>
            </a:r>
            <a:r>
              <a:rPr lang="en-US" altLang="zh-CN" sz="280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rPr>
              <a:t>’</a:t>
            </a:r>
            <a:r>
              <a:rPr lang="en-US" altLang="zh-CN" sz="2800">
                <a:solidFill>
                  <a:srgbClr val="000000"/>
                </a:solidFill>
                <a:latin typeface="Times New Roman" panose="02020603050405020304" pitchFamily="18" charset="0"/>
                <a:cs typeface="Times New Roman" panose="02020603050405020304" pitchFamily="18" charset="0"/>
              </a:rPr>
              <a:t>s</a:t>
            </a:r>
            <a:r>
              <a:rPr lang="en-US" altLang="zh-CN" sz="2800">
                <a:solidFill>
                  <a:srgbClr val="000000"/>
                </a:solidFill>
                <a:latin typeface="NEU-BZ-S92"/>
                <a:cs typeface="Times New Roman" panose="02020603050405020304" pitchFamily="18" charset="0"/>
              </a:rPr>
              <a:t> </a:t>
            </a:r>
            <a:r>
              <a:rPr lang="en-US" altLang="zh-CN" sz="2800">
                <a:solidFill>
                  <a:srgbClr val="000000"/>
                </a:solidFill>
                <a:latin typeface="Times New Roman" panose="02020603050405020304" pitchFamily="18" charset="0"/>
                <a:cs typeface="Times New Roman" panose="02020603050405020304" pitchFamily="18" charset="0"/>
              </a:rPr>
              <a:t>about</a:t>
            </a:r>
            <a:r>
              <a:rPr lang="en-US" altLang="zh-CN" sz="2800">
                <a:solidFill>
                  <a:srgbClr val="000000"/>
                </a:solidFill>
                <a:latin typeface="NEU-BZ-S92"/>
                <a:cs typeface="Times New Roman" panose="02020603050405020304" pitchFamily="18" charset="0"/>
              </a:rPr>
              <a:t> </a:t>
            </a:r>
            <a:r>
              <a:rPr lang="en-US" altLang="zh-CN" sz="2800">
                <a:solidFill>
                  <a:srgbClr val="000000"/>
                </a:solidFill>
                <a:latin typeface="Times New Roman" panose="02020603050405020304" pitchFamily="18" charset="0"/>
                <a:cs typeface="Times New Roman" panose="02020603050405020304" pitchFamily="18" charset="0"/>
              </a:rPr>
              <a:t>finding</a:t>
            </a:r>
            <a:r>
              <a:rPr lang="en-US" altLang="zh-CN" sz="2800">
                <a:solidFill>
                  <a:srgbClr val="000000"/>
                </a:solidFill>
                <a:latin typeface="NEU-BZ-S92"/>
                <a:cs typeface="Times New Roman" panose="02020603050405020304" pitchFamily="18" charset="0"/>
              </a:rPr>
              <a:t> </a:t>
            </a:r>
            <a:r>
              <a:rPr lang="en-US" altLang="zh-CN" sz="2800">
                <a:solidFill>
                  <a:srgbClr val="000000"/>
                </a:solidFill>
                <a:latin typeface="Times New Roman" panose="02020603050405020304" pitchFamily="18" charset="0"/>
                <a:cs typeface="Times New Roman" panose="02020603050405020304" pitchFamily="18" charset="0"/>
              </a:rPr>
              <a:t>joy</a:t>
            </a:r>
            <a:r>
              <a:rPr lang="en-US" altLang="zh-CN" sz="2800">
                <a:solidFill>
                  <a:srgbClr val="000000"/>
                </a:solidFill>
                <a:latin typeface="NEU-BZ-S92"/>
                <a:cs typeface="Times New Roman" panose="02020603050405020304" pitchFamily="18" charset="0"/>
              </a:rPr>
              <a:t>.</a:t>
            </a:r>
            <a:r>
              <a:rPr lang="en-US" altLang="zh-CN" sz="2800">
                <a:solidFill>
                  <a:srgbClr val="000000"/>
                </a:solidFill>
                <a:latin typeface="方正书宋_GBK" panose="03000509000000000000" pitchFamily="65" charset="-122"/>
                <a:cs typeface="Times New Roman" panose="02020603050405020304" pitchFamily="18" charset="0"/>
              </a:rPr>
              <a:t>(</a:t>
            </a:r>
            <a:r>
              <a:rPr lang="en-US" altLang="zh-CN" sz="2800">
                <a:solidFill>
                  <a:srgbClr val="000000"/>
                </a:solidFill>
                <a:latin typeface="Times New Roman" panose="02020603050405020304" pitchFamily="18" charset="0"/>
                <a:cs typeface="Times New Roman" panose="02020603050405020304" pitchFamily="18" charset="0"/>
              </a:rPr>
              <a:t>luck</a:t>
            </a:r>
            <a:r>
              <a:rPr lang="en-US" altLang="zh-CN" sz="2800">
                <a:solidFill>
                  <a:srgbClr val="000000"/>
                </a:solidFill>
                <a:latin typeface="方正书宋_GBK" panose="03000509000000000000" pitchFamily="65" charset="-122"/>
                <a:cs typeface="Times New Roman" panose="02020603050405020304" pitchFamily="18" charset="0"/>
              </a:rPr>
              <a:t>)</a:t>
            </a:r>
            <a:r>
              <a:rPr lang="en-US" altLang="zh-CN" sz="2800">
                <a:solidFill>
                  <a:srgbClr val="000000"/>
                </a:solidFill>
                <a:latin typeface="Cambria" panose="02040503050406030204" pitchFamily="18" charset="0"/>
                <a:cs typeface="Cambria" panose="02040503050406030204" pitchFamily="18" charset="0"/>
              </a:rPr>
              <a:t> </a:t>
            </a:r>
            <a:endParaRPr lang="zh-CN" altLang="zh-CN" sz="1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9408368" y="1947632"/>
            <a:ext cx="1140443" cy="581313"/>
          </a:xfrm>
          <a:prstGeom prst="rect">
            <a:avLst/>
          </a:prstGeom>
        </p:spPr>
        <p:txBody>
          <a:bodyPr wrap="square">
            <a:spAutoFit/>
          </a:bodyPr>
          <a:lstStyle/>
          <a:p>
            <a:pPr>
              <a:lnSpc>
                <a:spcPct val="150000"/>
              </a:lnSpc>
              <a:spcAft>
                <a:spcPts val="0"/>
              </a:spcAft>
            </a:pPr>
            <a:r>
              <a:rPr lang="en-US" altLang="zh-CN" sz="2400" dirty="0">
                <a:solidFill>
                  <a:srgbClr val="FF0000"/>
                </a:solidFill>
                <a:latin typeface="Times New Roman" panose="02020603050405020304" pitchFamily="18" charset="0"/>
                <a:ea typeface="方正书宋_GBK" panose="03000509000000000000" pitchFamily="65" charset="-122"/>
              </a:rPr>
              <a:t>lucky</a:t>
            </a:r>
            <a:endParaRPr lang="zh-CN" altLang="zh-CN" sz="1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
        <p:nvSpPr>
          <p:cNvPr id="4" name="矩形 3"/>
          <p:cNvSpPr/>
          <p:nvPr/>
        </p:nvSpPr>
        <p:spPr>
          <a:xfrm>
            <a:off x="1745927" y="2595815"/>
            <a:ext cx="1140443" cy="581313"/>
          </a:xfrm>
          <a:prstGeom prst="rect">
            <a:avLst/>
          </a:prstGeom>
        </p:spPr>
        <p:txBody>
          <a:bodyPr wrap="square">
            <a:spAutoFit/>
          </a:bodyPr>
          <a:lstStyle/>
          <a:p>
            <a:pPr>
              <a:lnSpc>
                <a:spcPct val="150000"/>
              </a:lnSpc>
              <a:spcAft>
                <a:spcPts val="0"/>
              </a:spcAft>
            </a:pPr>
            <a:r>
              <a:rPr lang="en-US" altLang="zh-CN" sz="2400" dirty="0">
                <a:solidFill>
                  <a:srgbClr val="FF0000"/>
                </a:solidFill>
                <a:latin typeface="Times New Roman" panose="02020603050405020304" pitchFamily="18" charset="0"/>
                <a:ea typeface="方正书宋_GBK" panose="03000509000000000000" pitchFamily="65" charset="-122"/>
              </a:rPr>
              <a:t>luck</a:t>
            </a:r>
            <a:endParaRPr lang="zh-CN" altLang="zh-CN" sz="1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12851668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35360" y="1770867"/>
            <a:ext cx="11521280" cy="566565"/>
          </a:xfrm>
          <a:prstGeom prst="rect">
            <a:avLst/>
          </a:prstGeom>
        </p:spPr>
        <p:txBody>
          <a:bodyPr wrap="square" lIns="36000" tIns="0" rIns="36000" bIns="0">
            <a:spAutoFit/>
          </a:bodyPr>
          <a:lstStyle/>
          <a:p>
            <a:pPr algn="just">
              <a:lnSpc>
                <a:spcPct val="150000"/>
              </a:lnSpc>
              <a:spcAft>
                <a:spcPts val="0"/>
              </a:spcAft>
              <a:tabLst>
                <a:tab pos="5311140" algn="l"/>
              </a:tabLst>
            </a:pPr>
            <a:r>
              <a:rPr lang="en-US" altLang="zh-CN" sz="2800" b="1" dirty="0">
                <a:solidFill>
                  <a:srgbClr val="000000"/>
                </a:solidFill>
                <a:latin typeface="Times New Roman" panose="02020603050405020304" pitchFamily="18" charset="0"/>
                <a:cs typeface="Times New Roman" panose="02020603050405020304" pitchFamily="18" charset="0"/>
              </a:rPr>
              <a:t>1</a:t>
            </a:r>
            <a:r>
              <a:rPr lang="en-US" altLang="zh-CN" sz="2800" dirty="0">
                <a:solidFill>
                  <a:srgbClr val="000000"/>
                </a:solidFill>
                <a:latin typeface="NEU-HZ-S92"/>
                <a:cs typeface="Times New Roman" panose="02020603050405020304" pitchFamily="18" charset="0"/>
              </a:rPr>
              <a:t>.</a:t>
            </a:r>
            <a:r>
              <a:rPr lang="en-US" altLang="zh-CN" sz="2800" b="1" dirty="0">
                <a:solidFill>
                  <a:srgbClr val="000000"/>
                </a:solidFill>
                <a:latin typeface="Times New Roman" panose="02020603050405020304" pitchFamily="18" charset="0"/>
                <a:cs typeface="Times New Roman" panose="02020603050405020304" pitchFamily="18" charset="0"/>
              </a:rPr>
              <a:t>as</a:t>
            </a:r>
            <a:r>
              <a:rPr lang="en-US" altLang="zh-CN" sz="2800" dirty="0">
                <a:solidFill>
                  <a:srgbClr val="000000"/>
                </a:solidFill>
                <a:latin typeface="NEU-BZ-S92"/>
                <a:ea typeface="黑体" panose="02010609060101010101" pitchFamily="49" charset="-122"/>
                <a:cs typeface="Times New Roman" panose="02020603050405020304" pitchFamily="18" charset="0"/>
              </a:rPr>
              <a:t> </a:t>
            </a:r>
            <a:r>
              <a:rPr lang="en-US" altLang="zh-CN" sz="2800" b="1" i="1" dirty="0">
                <a:solidFill>
                  <a:srgbClr val="000000"/>
                </a:solidFill>
                <a:latin typeface="Times New Roman" panose="02020603050405020304" pitchFamily="18" charset="0"/>
                <a:cs typeface="Times New Roman" panose="02020603050405020304" pitchFamily="18" charset="0"/>
              </a:rPr>
              <a:t>conj</a:t>
            </a:r>
            <a:r>
              <a:rPr lang="en-US" altLang="zh-CN" sz="2800" i="1" dirty="0">
                <a:solidFill>
                  <a:srgbClr val="000000"/>
                </a:solidFill>
                <a:latin typeface="NEU-HZ-S92"/>
                <a:cs typeface="Times New Roman" panose="02020603050405020304" pitchFamily="18" charset="0"/>
              </a:rPr>
              <a:t>.</a:t>
            </a:r>
            <a:r>
              <a:rPr lang="zh-CN" altLang="zh-CN" sz="2800" dirty="0">
                <a:solidFill>
                  <a:srgbClr val="000000"/>
                </a:solidFill>
                <a:latin typeface="NEU-BZ-S92"/>
                <a:ea typeface="黑体" panose="02010609060101010101" pitchFamily="49" charset="-122"/>
                <a:cs typeface="Times New Roman" panose="02020603050405020304" pitchFamily="18" charset="0"/>
              </a:rPr>
              <a:t>当……时</a:t>
            </a:r>
            <a:r>
              <a:rPr lang="en-US" altLang="zh-CN" sz="2800" dirty="0">
                <a:solidFill>
                  <a:srgbClr val="000000"/>
                </a:solidFill>
                <a:latin typeface="方正黑体_GBK" panose="03000509000000000000" pitchFamily="65" charset="-122"/>
                <a:cs typeface="Times New Roman" panose="02020603050405020304" pitchFamily="18" charset="0"/>
              </a:rPr>
              <a:t>,</a:t>
            </a:r>
            <a:r>
              <a:rPr lang="zh-CN" altLang="zh-CN" sz="2800" dirty="0">
                <a:solidFill>
                  <a:srgbClr val="000000"/>
                </a:solidFill>
                <a:latin typeface="NEU-BZ-S92"/>
                <a:ea typeface="黑体" panose="02010609060101010101" pitchFamily="49" charset="-122"/>
                <a:cs typeface="Times New Roman" panose="02020603050405020304" pitchFamily="18" charset="0"/>
              </a:rPr>
              <a:t>随着</a:t>
            </a:r>
            <a:r>
              <a:rPr lang="en-US" altLang="zh-CN" sz="2800" dirty="0">
                <a:solidFill>
                  <a:srgbClr val="000000"/>
                </a:solidFill>
                <a:latin typeface="方正黑体_GBK" panose="03000509000000000000" pitchFamily="65" charset="-122"/>
                <a:cs typeface="Times New Roman" panose="02020603050405020304" pitchFamily="18" charset="0"/>
              </a:rPr>
              <a:t>;</a:t>
            </a:r>
            <a:r>
              <a:rPr lang="zh-CN" altLang="zh-CN" sz="2800" dirty="0">
                <a:solidFill>
                  <a:srgbClr val="000000"/>
                </a:solidFill>
                <a:latin typeface="NEU-BZ-S92"/>
                <a:ea typeface="黑体" panose="02010609060101010101" pitchFamily="49" charset="-122"/>
                <a:cs typeface="Times New Roman" panose="02020603050405020304" pitchFamily="18" charset="0"/>
              </a:rPr>
              <a:t>因为</a:t>
            </a:r>
            <a:endParaRPr lang="zh-CN" altLang="zh-CN" sz="1200" dirty="0">
              <a:solidFill>
                <a:srgbClr val="000000"/>
              </a:solidFill>
              <a:latin typeface="NEU-BZ-S92"/>
              <a:ea typeface="方正书宋_GBK" panose="03000509000000000000" pitchFamily="65" charset="-122"/>
              <a:cs typeface="Times New Roman" panose="02020603050405020304" pitchFamily="18" charset="0"/>
            </a:endParaRPr>
          </a:p>
        </p:txBody>
      </p:sp>
      <p:pic>
        <p:nvPicPr>
          <p:cNvPr id="3" name="熟词生义探究.jpg" descr="id:2147492302;FounderCES"/>
          <p:cNvPicPr/>
          <p:nvPr/>
        </p:nvPicPr>
        <p:blipFill>
          <a:blip r:embed="rId2"/>
          <a:stretch>
            <a:fillRect/>
          </a:stretch>
        </p:blipFill>
        <p:spPr>
          <a:xfrm>
            <a:off x="335360" y="1268760"/>
            <a:ext cx="11521280" cy="502107"/>
          </a:xfrm>
          <a:prstGeom prst="rect">
            <a:avLst/>
          </a:prstGeom>
        </p:spPr>
      </p:pic>
      <p:sp>
        <p:nvSpPr>
          <p:cNvPr id="4" name="矩形 3"/>
          <p:cNvSpPr/>
          <p:nvPr/>
        </p:nvSpPr>
        <p:spPr>
          <a:xfrm>
            <a:off x="335360" y="2430743"/>
            <a:ext cx="11521280" cy="1191673"/>
          </a:xfrm>
          <a:prstGeom prst="rect">
            <a:avLst/>
          </a:prstGeom>
          <a:ln>
            <a:solidFill>
              <a:schemeClr val="tx1"/>
            </a:solidFill>
          </a:ln>
        </p:spPr>
        <p:txBody>
          <a:bodyPr wrap="square" lIns="36000" tIns="0" rIns="36000" bIns="0">
            <a:spAutoFit/>
          </a:bodyPr>
          <a:lstStyle/>
          <a:p>
            <a:pPr algn="just">
              <a:lnSpc>
                <a:spcPct val="150000"/>
              </a:lnSpc>
              <a:spcAft>
                <a:spcPts val="0"/>
              </a:spcAft>
              <a:tabLst>
                <a:tab pos="5311140" algn="l"/>
              </a:tabLst>
            </a:pPr>
            <a:r>
              <a:rPr lang="zh-CN" altLang="zh-CN" sz="2800" dirty="0">
                <a:solidFill>
                  <a:srgbClr val="000000"/>
                </a:solidFill>
                <a:latin typeface="NEU-BZ-S92"/>
                <a:cs typeface="Times New Roman" panose="02020603050405020304" pitchFamily="18" charset="0"/>
              </a:rPr>
              <a:t>生义</a:t>
            </a:r>
            <a:r>
              <a:rPr lang="en-US" altLang="zh-CN" sz="2800" dirty="0">
                <a:solidFill>
                  <a:srgbClr val="000000"/>
                </a:solidFill>
                <a:latin typeface="方正书宋_GBK" panose="03000509000000000000" pitchFamily="65" charset="-122"/>
                <a:cs typeface="Times New Roman" panose="02020603050405020304" pitchFamily="18" charset="0"/>
              </a:rPr>
              <a:t>:</a:t>
            </a:r>
            <a:r>
              <a:rPr lang="en-US" altLang="zh-CN" sz="2800" dirty="0" err="1">
                <a:solidFill>
                  <a:srgbClr val="000000"/>
                </a:solidFill>
                <a:latin typeface="Times New Roman" panose="02020603050405020304" pitchFamily="18" charset="0"/>
                <a:cs typeface="Times New Roman" panose="02020603050405020304" pitchFamily="18" charset="0"/>
              </a:rPr>
              <a:t>A</a:t>
            </a:r>
            <a:r>
              <a:rPr lang="en-US" altLang="zh-CN" sz="2800" dirty="0" err="1">
                <a:solidFill>
                  <a:srgbClr val="000000"/>
                </a:solidFill>
                <a:latin typeface="NEU-BZ-S92"/>
                <a:cs typeface="Times New Roman" panose="02020603050405020304" pitchFamily="18" charset="0"/>
              </a:rPr>
              <a:t>.</a:t>
            </a:r>
            <a:r>
              <a:rPr lang="en-US" altLang="zh-CN" sz="2800" i="1" dirty="0" err="1">
                <a:solidFill>
                  <a:srgbClr val="000000"/>
                </a:solidFill>
                <a:latin typeface="Times New Roman" panose="02020603050405020304" pitchFamily="18" charset="0"/>
                <a:cs typeface="Times New Roman" panose="02020603050405020304" pitchFamily="18" charset="0"/>
              </a:rPr>
              <a:t>conj</a:t>
            </a:r>
            <a:r>
              <a:rPr lang="en-US" altLang="zh-CN" sz="2800" i="1" dirty="0">
                <a:solidFill>
                  <a:srgbClr val="000000"/>
                </a:solidFill>
                <a:latin typeface="NEU-BZ-S92"/>
                <a:cs typeface="Times New Roman" panose="02020603050405020304" pitchFamily="18" charset="0"/>
              </a:rPr>
              <a:t>.</a:t>
            </a:r>
            <a:r>
              <a:rPr lang="zh-CN" altLang="zh-CN" sz="2800" dirty="0">
                <a:solidFill>
                  <a:srgbClr val="000000"/>
                </a:solidFill>
                <a:latin typeface="NEU-BZ-S92"/>
                <a:cs typeface="Times New Roman" panose="02020603050405020304" pitchFamily="18" charset="0"/>
              </a:rPr>
              <a:t>尽管</a:t>
            </a:r>
            <a:r>
              <a:rPr lang="en-US" altLang="zh-CN" sz="2800" dirty="0">
                <a:solidFill>
                  <a:srgbClr val="000000"/>
                </a:solidFill>
                <a:latin typeface="方正书宋_GBK" panose="03000509000000000000" pitchFamily="65" charset="-122"/>
                <a:cs typeface="Times New Roman" panose="02020603050405020304" pitchFamily="18" charset="0"/>
              </a:rPr>
              <a:t>;</a:t>
            </a:r>
            <a:r>
              <a:rPr lang="zh-CN" altLang="zh-CN" sz="2800" dirty="0">
                <a:solidFill>
                  <a:srgbClr val="000000"/>
                </a:solidFill>
                <a:latin typeface="NEU-BZ-S92"/>
                <a:cs typeface="Times New Roman" panose="02020603050405020304" pitchFamily="18" charset="0"/>
              </a:rPr>
              <a:t>即使</a:t>
            </a:r>
            <a:r>
              <a:rPr lang="en-US" altLang="zh-CN" sz="2800" dirty="0">
                <a:solidFill>
                  <a:srgbClr val="000000"/>
                </a:solidFill>
                <a:latin typeface="方正书宋_GBK" panose="03000509000000000000" pitchFamily="65" charset="-122"/>
                <a:cs typeface="Times New Roman" panose="02020603050405020304" pitchFamily="18" charset="0"/>
              </a:rPr>
              <a:t>;</a:t>
            </a:r>
            <a:r>
              <a:rPr lang="zh-CN" altLang="zh-CN" sz="2800" dirty="0">
                <a:solidFill>
                  <a:srgbClr val="000000"/>
                </a:solidFill>
                <a:latin typeface="NEU-BZ-S92"/>
                <a:cs typeface="Times New Roman" panose="02020603050405020304" pitchFamily="18" charset="0"/>
              </a:rPr>
              <a:t>虽然　</a:t>
            </a:r>
            <a:r>
              <a:rPr lang="en-US" altLang="zh-CN" sz="2800" dirty="0" err="1">
                <a:solidFill>
                  <a:srgbClr val="000000"/>
                </a:solidFill>
                <a:latin typeface="Times New Roman" panose="02020603050405020304" pitchFamily="18" charset="0"/>
                <a:cs typeface="Times New Roman" panose="02020603050405020304" pitchFamily="18" charset="0"/>
              </a:rPr>
              <a:t>B</a:t>
            </a:r>
            <a:r>
              <a:rPr lang="en-US" altLang="zh-CN" sz="2800" dirty="0" err="1">
                <a:solidFill>
                  <a:srgbClr val="000000"/>
                </a:solidFill>
                <a:latin typeface="NEU-BZ-S92"/>
                <a:cs typeface="Times New Roman" panose="02020603050405020304" pitchFamily="18" charset="0"/>
              </a:rPr>
              <a:t>.</a:t>
            </a:r>
            <a:r>
              <a:rPr lang="en-US" altLang="zh-CN" sz="2800" i="1" dirty="0" err="1">
                <a:solidFill>
                  <a:srgbClr val="000000"/>
                </a:solidFill>
                <a:latin typeface="Times New Roman" panose="02020603050405020304" pitchFamily="18" charset="0"/>
                <a:cs typeface="Times New Roman" panose="02020603050405020304" pitchFamily="18" charset="0"/>
              </a:rPr>
              <a:t>conj</a:t>
            </a:r>
            <a:r>
              <a:rPr lang="en-US" altLang="zh-CN" sz="2800" i="1" dirty="0">
                <a:solidFill>
                  <a:srgbClr val="000000"/>
                </a:solidFill>
                <a:latin typeface="NEU-BZ-S92"/>
                <a:cs typeface="Times New Roman" panose="02020603050405020304" pitchFamily="18" charset="0"/>
              </a:rPr>
              <a:t>.</a:t>
            </a:r>
            <a:r>
              <a:rPr lang="zh-CN" altLang="zh-CN" sz="2800" dirty="0">
                <a:solidFill>
                  <a:srgbClr val="000000"/>
                </a:solidFill>
                <a:latin typeface="NEU-BZ-S92"/>
                <a:cs typeface="Times New Roman" panose="02020603050405020304" pitchFamily="18" charset="0"/>
              </a:rPr>
              <a:t>正如</a:t>
            </a:r>
            <a:r>
              <a:rPr lang="en-US" altLang="zh-CN" sz="2800" dirty="0">
                <a:solidFill>
                  <a:srgbClr val="000000"/>
                </a:solidFill>
                <a:latin typeface="方正书宋_GBK" panose="03000509000000000000" pitchFamily="65" charset="-122"/>
                <a:cs typeface="Times New Roman" panose="02020603050405020304" pitchFamily="18" charset="0"/>
              </a:rPr>
              <a:t>;</a:t>
            </a:r>
            <a:r>
              <a:rPr lang="zh-CN" altLang="zh-CN" sz="2800" dirty="0">
                <a:solidFill>
                  <a:srgbClr val="000000"/>
                </a:solidFill>
                <a:latin typeface="NEU-BZ-S92"/>
                <a:cs typeface="Times New Roman" panose="02020603050405020304" pitchFamily="18" charset="0"/>
              </a:rPr>
              <a:t>和……一样　</a:t>
            </a:r>
            <a:r>
              <a:rPr lang="en-US" altLang="zh-CN" sz="2800" dirty="0" err="1">
                <a:solidFill>
                  <a:srgbClr val="000000"/>
                </a:solidFill>
                <a:latin typeface="Times New Roman" panose="02020603050405020304" pitchFamily="18" charset="0"/>
                <a:cs typeface="Times New Roman" panose="02020603050405020304" pitchFamily="18" charset="0"/>
              </a:rPr>
              <a:t>C</a:t>
            </a:r>
            <a:r>
              <a:rPr lang="en-US" altLang="zh-CN" sz="2800" dirty="0" err="1">
                <a:solidFill>
                  <a:srgbClr val="000000"/>
                </a:solidFill>
                <a:latin typeface="NEU-BZ-S92"/>
                <a:cs typeface="Times New Roman" panose="02020603050405020304" pitchFamily="18" charset="0"/>
              </a:rPr>
              <a:t>.</a:t>
            </a:r>
            <a:r>
              <a:rPr lang="en-US" altLang="zh-CN" sz="2800" i="1" dirty="0" err="1">
                <a:solidFill>
                  <a:srgbClr val="000000"/>
                </a:solidFill>
                <a:latin typeface="Times New Roman" panose="02020603050405020304" pitchFamily="18" charset="0"/>
                <a:cs typeface="Times New Roman" panose="02020603050405020304" pitchFamily="18" charset="0"/>
              </a:rPr>
              <a:t>prep</a:t>
            </a:r>
            <a:r>
              <a:rPr lang="en-US" altLang="zh-CN" sz="2800" i="1" dirty="0">
                <a:solidFill>
                  <a:srgbClr val="000000"/>
                </a:solidFill>
                <a:latin typeface="NEU-BZ-S92"/>
                <a:cs typeface="Times New Roman" panose="02020603050405020304" pitchFamily="18" charset="0"/>
              </a:rPr>
              <a:t>.</a:t>
            </a:r>
            <a:r>
              <a:rPr lang="zh-CN" altLang="zh-CN" sz="2800" dirty="0">
                <a:solidFill>
                  <a:srgbClr val="000000"/>
                </a:solidFill>
                <a:latin typeface="NEU-BZ-S92"/>
                <a:cs typeface="Times New Roman" panose="02020603050405020304" pitchFamily="18" charset="0"/>
              </a:rPr>
              <a:t>作为</a:t>
            </a:r>
            <a:r>
              <a:rPr lang="en-US" altLang="zh-CN" sz="2800" dirty="0">
                <a:solidFill>
                  <a:srgbClr val="000000"/>
                </a:solidFill>
                <a:latin typeface="方正书宋_GBK" panose="03000509000000000000" pitchFamily="65" charset="-122"/>
                <a:cs typeface="Times New Roman" panose="02020603050405020304" pitchFamily="18" charset="0"/>
              </a:rPr>
              <a:t>;</a:t>
            </a:r>
            <a:r>
              <a:rPr lang="zh-CN" altLang="zh-CN" sz="2800" dirty="0">
                <a:solidFill>
                  <a:srgbClr val="000000"/>
                </a:solidFill>
                <a:latin typeface="NEU-BZ-S92"/>
                <a:cs typeface="Times New Roman" panose="02020603050405020304" pitchFamily="18" charset="0"/>
              </a:rPr>
              <a:t>当作</a:t>
            </a:r>
            <a:endParaRPr lang="zh-CN" altLang="zh-CN" sz="1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335360" y="3656228"/>
            <a:ext cx="11521280" cy="1874039"/>
          </a:xfrm>
          <a:prstGeom prst="rect">
            <a:avLst/>
          </a:prstGeom>
        </p:spPr>
        <p:txBody>
          <a:bodyPr wrap="square" lIns="36000" tIns="0" rIns="36000" bIns="0">
            <a:spAutoFit/>
          </a:bodyPr>
          <a:lstStyle/>
          <a:p>
            <a:pPr algn="just">
              <a:lnSpc>
                <a:spcPct val="150000"/>
              </a:lnSpc>
              <a:spcAft>
                <a:spcPts val="0"/>
              </a:spcAft>
              <a:tabLst>
                <a:tab pos="8880475" algn="l"/>
              </a:tabLst>
            </a:pPr>
            <a:r>
              <a:rPr lang="en-US" altLang="zh-CN" sz="2800" dirty="0">
                <a:solidFill>
                  <a:srgbClr val="000000"/>
                </a:solidFill>
                <a:latin typeface="方正书宋_GBK" panose="03000509000000000000" pitchFamily="65" charset="-122"/>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1</a:t>
            </a:r>
            <a:r>
              <a:rPr lang="en-US" altLang="zh-CN" sz="2800" dirty="0">
                <a:solidFill>
                  <a:srgbClr val="000000"/>
                </a:solidFill>
                <a:latin typeface="方正书宋_GBK" panose="03000509000000000000" pitchFamily="65" charset="-122"/>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She</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works</a:t>
            </a:r>
            <a:r>
              <a:rPr lang="en-US" altLang="zh-CN" sz="2800" dirty="0">
                <a:solidFill>
                  <a:srgbClr val="000000"/>
                </a:solidFill>
                <a:latin typeface="NEU-BZ-S92"/>
                <a:cs typeface="Times New Roman" panose="02020603050405020304" pitchFamily="18" charset="0"/>
              </a:rPr>
              <a:t> </a:t>
            </a:r>
            <a:r>
              <a:rPr lang="en-US" altLang="zh-CN" sz="2800" u="sng" dirty="0">
                <a:solidFill>
                  <a:srgbClr val="000000"/>
                </a:solidFill>
                <a:uFill>
                  <a:solidFill>
                    <a:srgbClr val="000000"/>
                  </a:solidFill>
                </a:uFill>
                <a:latin typeface="Times New Roman" panose="02020603050405020304" pitchFamily="18" charset="0"/>
                <a:cs typeface="Times New Roman" panose="02020603050405020304" pitchFamily="18" charset="0"/>
              </a:rPr>
              <a:t>as</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a</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nurse</a:t>
            </a:r>
            <a:r>
              <a:rPr lang="en-US" altLang="zh-CN" sz="2800" dirty="0">
                <a:solidFill>
                  <a:srgbClr val="000000"/>
                </a:solidFill>
                <a:latin typeface="NEU-BZ-S92"/>
                <a:cs typeface="Times New Roman" panose="02020603050405020304" pitchFamily="18" charset="0"/>
              </a:rPr>
              <a:t>.	</a:t>
            </a:r>
            <a:r>
              <a:rPr lang="en-US" altLang="zh-CN" sz="2800" dirty="0" smtClean="0">
                <a:solidFill>
                  <a:srgbClr val="000000"/>
                </a:solidFill>
                <a:latin typeface="Times New Roman" panose="02020603050405020304" pitchFamily="18" charset="0"/>
                <a:cs typeface="Times New Roman" panose="02020603050405020304" pitchFamily="18" charset="0"/>
              </a:rPr>
              <a:t>______</a:t>
            </a:r>
            <a:endParaRPr lang="zh-CN" altLang="zh-CN" sz="1200" dirty="0">
              <a:solidFill>
                <a:srgbClr val="000000"/>
              </a:solidFill>
              <a:latin typeface="NEU-BZ-S92"/>
              <a:ea typeface="方正书宋_GBK" panose="03000509000000000000" pitchFamily="65" charset="-122"/>
              <a:cs typeface="Times New Roman" panose="02020603050405020304" pitchFamily="18" charset="0"/>
            </a:endParaRPr>
          </a:p>
          <a:p>
            <a:pPr algn="just">
              <a:lnSpc>
                <a:spcPct val="150000"/>
              </a:lnSpc>
              <a:spcAft>
                <a:spcPts val="0"/>
              </a:spcAft>
              <a:tabLst>
                <a:tab pos="8880475" algn="l"/>
              </a:tabLst>
            </a:pPr>
            <a:r>
              <a:rPr lang="en-US" altLang="zh-CN" sz="2800" dirty="0">
                <a:solidFill>
                  <a:srgbClr val="000000"/>
                </a:solidFill>
                <a:latin typeface="方正书宋_GBK" panose="03000509000000000000" pitchFamily="65" charset="-122"/>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2</a:t>
            </a:r>
            <a:r>
              <a:rPr lang="en-US" altLang="zh-CN" sz="2800" dirty="0">
                <a:solidFill>
                  <a:srgbClr val="000000"/>
                </a:solidFill>
                <a:latin typeface="方正书宋_GBK" panose="03000509000000000000" pitchFamily="65" charset="-122"/>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Intelligent</a:t>
            </a:r>
            <a:r>
              <a:rPr lang="en-US" altLang="zh-CN" sz="2800" dirty="0">
                <a:solidFill>
                  <a:srgbClr val="000000"/>
                </a:solidFill>
                <a:latin typeface="NEU-BZ-S92"/>
                <a:cs typeface="Times New Roman" panose="02020603050405020304" pitchFamily="18" charset="0"/>
              </a:rPr>
              <a:t> </a:t>
            </a:r>
            <a:r>
              <a:rPr lang="en-US" altLang="zh-CN" sz="2800" u="sng" dirty="0">
                <a:solidFill>
                  <a:srgbClr val="000000"/>
                </a:solidFill>
                <a:uFill>
                  <a:solidFill>
                    <a:srgbClr val="000000"/>
                  </a:solidFill>
                </a:uFill>
                <a:latin typeface="Times New Roman" panose="02020603050405020304" pitchFamily="18" charset="0"/>
                <a:cs typeface="Times New Roman" panose="02020603050405020304" pitchFamily="18" charset="0"/>
              </a:rPr>
              <a:t>as</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you</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are</a:t>
            </a:r>
            <a:r>
              <a:rPr lang="en-US" altLang="zh-CN" sz="2800" dirty="0">
                <a:solidFill>
                  <a:srgbClr val="000000"/>
                </a:solidFill>
                <a:latin typeface="方正书宋_GBK" panose="03000509000000000000" pitchFamily="65" charset="-122"/>
                <a:cs typeface="Times New Roman" panose="02020603050405020304" pitchFamily="18" charset="0"/>
              </a:rPr>
              <a:t>,</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I</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suspect</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you</a:t>
            </a:r>
            <a:r>
              <a:rPr lang="en-US" altLang="zh-CN" sz="2800"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ll</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fail</a:t>
            </a:r>
            <a:r>
              <a:rPr lang="en-US" altLang="zh-CN" sz="2800" dirty="0">
                <a:solidFill>
                  <a:srgbClr val="000000"/>
                </a:solidFill>
                <a:latin typeface="NEU-BZ-S92"/>
                <a:cs typeface="Times New Roman" panose="02020603050405020304" pitchFamily="18" charset="0"/>
              </a:rPr>
              <a:t>.	</a:t>
            </a:r>
            <a:r>
              <a:rPr lang="en-US" altLang="zh-CN" sz="2800" dirty="0" smtClean="0">
                <a:solidFill>
                  <a:srgbClr val="000000"/>
                </a:solidFill>
                <a:latin typeface="Times New Roman" panose="02020603050405020304" pitchFamily="18" charset="0"/>
                <a:cs typeface="Times New Roman" panose="02020603050405020304" pitchFamily="18" charset="0"/>
              </a:rPr>
              <a:t>______</a:t>
            </a:r>
            <a:endParaRPr lang="zh-CN" altLang="zh-CN" sz="1200" dirty="0">
              <a:solidFill>
                <a:srgbClr val="000000"/>
              </a:solidFill>
              <a:latin typeface="NEU-BZ-S92"/>
              <a:ea typeface="方正书宋_GBK" panose="03000509000000000000" pitchFamily="65" charset="-122"/>
              <a:cs typeface="Times New Roman" panose="02020603050405020304" pitchFamily="18" charset="0"/>
            </a:endParaRPr>
          </a:p>
          <a:p>
            <a:pPr algn="just">
              <a:lnSpc>
                <a:spcPct val="150000"/>
              </a:lnSpc>
              <a:spcAft>
                <a:spcPts val="0"/>
              </a:spcAft>
              <a:tabLst>
                <a:tab pos="8880475" algn="l"/>
              </a:tabLst>
            </a:pPr>
            <a:r>
              <a:rPr lang="en-US" altLang="zh-CN" sz="2800" dirty="0">
                <a:solidFill>
                  <a:srgbClr val="000000"/>
                </a:solidFill>
                <a:latin typeface="方正书宋_GBK" panose="03000509000000000000" pitchFamily="65" charset="-122"/>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3</a:t>
            </a:r>
            <a:r>
              <a:rPr lang="en-US" altLang="zh-CN" sz="2800" dirty="0">
                <a:solidFill>
                  <a:srgbClr val="000000"/>
                </a:solidFill>
                <a:latin typeface="方正书宋_GBK" panose="03000509000000000000" pitchFamily="65" charset="-122"/>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She</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sang</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as</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beautifully</a:t>
            </a:r>
            <a:r>
              <a:rPr lang="en-US" altLang="zh-CN" sz="2800" dirty="0">
                <a:solidFill>
                  <a:srgbClr val="000000"/>
                </a:solidFill>
                <a:latin typeface="NEU-BZ-S92"/>
                <a:cs typeface="Times New Roman" panose="02020603050405020304" pitchFamily="18" charset="0"/>
              </a:rPr>
              <a:t> </a:t>
            </a:r>
            <a:r>
              <a:rPr lang="en-US" altLang="zh-CN" sz="2800" u="sng" dirty="0">
                <a:solidFill>
                  <a:srgbClr val="000000"/>
                </a:solidFill>
                <a:uFill>
                  <a:solidFill>
                    <a:srgbClr val="000000"/>
                  </a:solidFill>
                </a:uFill>
                <a:latin typeface="Times New Roman" panose="02020603050405020304" pitchFamily="18" charset="0"/>
                <a:cs typeface="Times New Roman" panose="02020603050405020304" pitchFamily="18" charset="0"/>
              </a:rPr>
              <a:t>as</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a</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nightingale</a:t>
            </a:r>
            <a:r>
              <a:rPr lang="en-US" altLang="zh-CN" sz="2800" dirty="0">
                <a:solidFill>
                  <a:srgbClr val="000000"/>
                </a:solidFill>
                <a:latin typeface="方正书宋_GBK" panose="03000509000000000000" pitchFamily="65" charset="-122"/>
                <a:cs typeface="Times New Roman" panose="02020603050405020304" pitchFamily="18" charset="0"/>
              </a:rPr>
              <a:t>(</a:t>
            </a:r>
            <a:r>
              <a:rPr lang="zh-CN" altLang="zh-CN" sz="2800" dirty="0">
                <a:solidFill>
                  <a:srgbClr val="000000"/>
                </a:solidFill>
                <a:latin typeface="NEU-BZ-S92"/>
                <a:cs typeface="Times New Roman" panose="02020603050405020304" pitchFamily="18" charset="0"/>
              </a:rPr>
              <a:t>夜莺</a:t>
            </a:r>
            <a:r>
              <a:rPr lang="en-US" altLang="zh-CN" sz="2800" dirty="0">
                <a:solidFill>
                  <a:srgbClr val="000000"/>
                </a:solidFill>
                <a:latin typeface="方正书宋_GBK" panose="03000509000000000000" pitchFamily="65" charset="-122"/>
                <a:cs typeface="Times New Roman" panose="02020603050405020304" pitchFamily="18" charset="0"/>
              </a:rPr>
              <a:t>)</a:t>
            </a:r>
            <a:r>
              <a:rPr lang="en-US" altLang="zh-CN" sz="2800" dirty="0">
                <a:solidFill>
                  <a:srgbClr val="000000"/>
                </a:solidFill>
                <a:latin typeface="NEU-BZ-S92"/>
                <a:cs typeface="Times New Roman" panose="02020603050405020304" pitchFamily="18" charset="0"/>
              </a:rPr>
              <a:t>.	</a:t>
            </a:r>
            <a:r>
              <a:rPr lang="en-US" altLang="zh-CN" sz="2800" dirty="0" smtClean="0">
                <a:solidFill>
                  <a:srgbClr val="000000"/>
                </a:solidFill>
                <a:latin typeface="Times New Roman" panose="02020603050405020304" pitchFamily="18" charset="0"/>
                <a:cs typeface="Times New Roman" panose="02020603050405020304" pitchFamily="18" charset="0"/>
              </a:rPr>
              <a:t>______</a:t>
            </a:r>
            <a:endParaRPr lang="zh-CN" altLang="zh-CN" sz="1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7" name="矩形 6"/>
          <p:cNvSpPr/>
          <p:nvPr/>
        </p:nvSpPr>
        <p:spPr>
          <a:xfrm>
            <a:off x="9336360" y="3625089"/>
            <a:ext cx="1140443" cy="581313"/>
          </a:xfrm>
          <a:prstGeom prst="rect">
            <a:avLst/>
          </a:prstGeom>
        </p:spPr>
        <p:txBody>
          <a:bodyPr wrap="square">
            <a:spAutoFit/>
          </a:bodyPr>
          <a:lstStyle/>
          <a:p>
            <a:pPr>
              <a:lnSpc>
                <a:spcPct val="150000"/>
              </a:lnSpc>
              <a:spcAft>
                <a:spcPts val="0"/>
              </a:spcAft>
            </a:pPr>
            <a:r>
              <a:rPr lang="en-US" altLang="zh-CN" sz="2400" dirty="0" smtClean="0">
                <a:solidFill>
                  <a:srgbClr val="FF0000"/>
                </a:solidFill>
                <a:latin typeface="Times New Roman" panose="02020603050405020304" pitchFamily="18" charset="0"/>
                <a:ea typeface="方正书宋_GBK" panose="03000509000000000000" pitchFamily="65" charset="-122"/>
              </a:rPr>
              <a:t>C</a:t>
            </a:r>
            <a:endParaRPr lang="zh-CN" altLang="zh-CN" sz="1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
        <p:nvSpPr>
          <p:cNvPr id="8" name="矩形 7"/>
          <p:cNvSpPr/>
          <p:nvPr/>
        </p:nvSpPr>
        <p:spPr>
          <a:xfrm>
            <a:off x="9336360" y="4215398"/>
            <a:ext cx="1140443" cy="581313"/>
          </a:xfrm>
          <a:prstGeom prst="rect">
            <a:avLst/>
          </a:prstGeom>
        </p:spPr>
        <p:txBody>
          <a:bodyPr wrap="square">
            <a:spAutoFit/>
          </a:bodyPr>
          <a:lstStyle/>
          <a:p>
            <a:pPr>
              <a:lnSpc>
                <a:spcPct val="150000"/>
              </a:lnSpc>
              <a:spcAft>
                <a:spcPts val="0"/>
              </a:spcAft>
            </a:pPr>
            <a:r>
              <a:rPr lang="en-US" altLang="zh-CN" sz="2400" dirty="0" smtClean="0">
                <a:solidFill>
                  <a:srgbClr val="FF0000"/>
                </a:solidFill>
                <a:latin typeface="Times New Roman" panose="02020603050405020304" pitchFamily="18" charset="0"/>
                <a:ea typeface="方正书宋_GBK" panose="03000509000000000000" pitchFamily="65" charset="-122"/>
              </a:rPr>
              <a:t>A</a:t>
            </a:r>
            <a:endParaRPr lang="zh-CN" altLang="zh-CN" sz="1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
        <p:nvSpPr>
          <p:cNvPr id="9" name="矩形 8"/>
          <p:cNvSpPr/>
          <p:nvPr/>
        </p:nvSpPr>
        <p:spPr>
          <a:xfrm>
            <a:off x="9336360" y="4898304"/>
            <a:ext cx="1140443" cy="581313"/>
          </a:xfrm>
          <a:prstGeom prst="rect">
            <a:avLst/>
          </a:prstGeom>
        </p:spPr>
        <p:txBody>
          <a:bodyPr wrap="square">
            <a:spAutoFit/>
          </a:bodyPr>
          <a:lstStyle/>
          <a:p>
            <a:pPr>
              <a:lnSpc>
                <a:spcPct val="150000"/>
              </a:lnSpc>
              <a:spcAft>
                <a:spcPts val="0"/>
              </a:spcAft>
            </a:pPr>
            <a:r>
              <a:rPr lang="en-US" altLang="zh-CN" sz="2400" dirty="0" smtClean="0">
                <a:solidFill>
                  <a:srgbClr val="FF0000"/>
                </a:solidFill>
                <a:latin typeface="Times New Roman" panose="02020603050405020304" pitchFamily="18" charset="0"/>
                <a:ea typeface="方正书宋_GBK" panose="03000509000000000000" pitchFamily="65" charset="-122"/>
              </a:rPr>
              <a:t>B</a:t>
            </a:r>
            <a:endParaRPr lang="zh-CN" altLang="zh-CN" sz="1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8637613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35360" y="1268760"/>
            <a:ext cx="11521280" cy="566565"/>
          </a:xfrm>
          <a:prstGeom prst="rect">
            <a:avLst/>
          </a:prstGeom>
        </p:spPr>
        <p:txBody>
          <a:bodyPr wrap="square" lIns="36000" tIns="0" rIns="36000" bIns="0">
            <a:spAutoFit/>
          </a:bodyPr>
          <a:lstStyle/>
          <a:p>
            <a:pPr algn="just">
              <a:lnSpc>
                <a:spcPct val="150000"/>
              </a:lnSpc>
              <a:spcAft>
                <a:spcPts val="0"/>
              </a:spcAft>
              <a:tabLst>
                <a:tab pos="5311140" algn="l"/>
              </a:tabLst>
            </a:pPr>
            <a:r>
              <a:rPr lang="en-US" altLang="zh-CN" sz="2800" b="1" dirty="0">
                <a:solidFill>
                  <a:srgbClr val="000000"/>
                </a:solidFill>
                <a:latin typeface="Times New Roman" panose="02020603050405020304" pitchFamily="18" charset="0"/>
                <a:cs typeface="Times New Roman" panose="02020603050405020304" pitchFamily="18" charset="0"/>
              </a:rPr>
              <a:t>2</a:t>
            </a:r>
            <a:r>
              <a:rPr lang="en-US" altLang="zh-CN" sz="2800" dirty="0">
                <a:solidFill>
                  <a:srgbClr val="000000"/>
                </a:solidFill>
                <a:latin typeface="NEU-HZ-S92"/>
                <a:cs typeface="Times New Roman" panose="02020603050405020304" pitchFamily="18" charset="0"/>
              </a:rPr>
              <a:t>.</a:t>
            </a:r>
            <a:r>
              <a:rPr lang="en-US" altLang="zh-CN" sz="2800" b="1" dirty="0">
                <a:solidFill>
                  <a:srgbClr val="000000"/>
                </a:solidFill>
                <a:latin typeface="Times New Roman" panose="02020603050405020304" pitchFamily="18" charset="0"/>
                <a:cs typeface="Times New Roman" panose="02020603050405020304" pitchFamily="18" charset="0"/>
              </a:rPr>
              <a:t>drop</a:t>
            </a:r>
            <a:r>
              <a:rPr lang="en-US" altLang="zh-CN" sz="2800" dirty="0">
                <a:solidFill>
                  <a:srgbClr val="000000"/>
                </a:solidFill>
                <a:latin typeface="NEU-BZ-S92"/>
                <a:ea typeface="黑体" panose="02010609060101010101" pitchFamily="49" charset="-122"/>
                <a:cs typeface="Times New Roman" panose="02020603050405020304" pitchFamily="18" charset="0"/>
              </a:rPr>
              <a:t> </a:t>
            </a:r>
            <a:r>
              <a:rPr lang="en-US" altLang="zh-CN" sz="2800" b="1" i="1" dirty="0">
                <a:solidFill>
                  <a:srgbClr val="000000"/>
                </a:solidFill>
                <a:latin typeface="Times New Roman" panose="02020603050405020304" pitchFamily="18" charset="0"/>
                <a:cs typeface="Times New Roman" panose="02020603050405020304" pitchFamily="18" charset="0"/>
              </a:rPr>
              <a:t>v</a:t>
            </a:r>
            <a:r>
              <a:rPr lang="en-US" altLang="zh-CN" sz="2800" i="1" dirty="0">
                <a:solidFill>
                  <a:srgbClr val="000000"/>
                </a:solidFill>
                <a:latin typeface="NEU-HZ-S92"/>
                <a:cs typeface="Times New Roman" panose="02020603050405020304" pitchFamily="18" charset="0"/>
              </a:rPr>
              <a:t>.</a:t>
            </a:r>
            <a:r>
              <a:rPr lang="zh-CN" altLang="zh-CN" sz="2800" dirty="0">
                <a:solidFill>
                  <a:srgbClr val="000000"/>
                </a:solidFill>
                <a:latin typeface="NEU-BZ-S92"/>
                <a:ea typeface="黑体" panose="02010609060101010101" pitchFamily="49" charset="-122"/>
                <a:cs typeface="Times New Roman" panose="02020603050405020304" pitchFamily="18" charset="0"/>
              </a:rPr>
              <a:t>下降</a:t>
            </a:r>
            <a:r>
              <a:rPr lang="en-US" altLang="zh-CN" sz="2800" dirty="0">
                <a:solidFill>
                  <a:srgbClr val="000000"/>
                </a:solidFill>
                <a:latin typeface="方正黑体_GBK" panose="03000509000000000000" pitchFamily="65" charset="-122"/>
                <a:cs typeface="Times New Roman" panose="02020603050405020304" pitchFamily="18" charset="0"/>
              </a:rPr>
              <a:t>;</a:t>
            </a:r>
            <a:r>
              <a:rPr lang="zh-CN" altLang="zh-CN" sz="2800" dirty="0">
                <a:solidFill>
                  <a:srgbClr val="000000"/>
                </a:solidFill>
                <a:latin typeface="NEU-BZ-S92"/>
                <a:ea typeface="黑体" panose="02010609060101010101" pitchFamily="49" charset="-122"/>
                <a:cs typeface="Times New Roman" panose="02020603050405020304" pitchFamily="18" charset="0"/>
              </a:rPr>
              <a:t>落下</a:t>
            </a:r>
            <a:endParaRPr lang="zh-CN" altLang="zh-CN" sz="1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335360" y="1919209"/>
            <a:ext cx="11521280" cy="1227708"/>
          </a:xfrm>
          <a:prstGeom prst="rect">
            <a:avLst/>
          </a:prstGeom>
          <a:ln>
            <a:solidFill>
              <a:schemeClr val="tx1"/>
            </a:solidFill>
          </a:ln>
        </p:spPr>
        <p:txBody>
          <a:bodyPr wrap="square" lIns="36000" tIns="0" rIns="36000" bIns="0">
            <a:spAutoFit/>
          </a:bodyPr>
          <a:lstStyle/>
          <a:p>
            <a:pPr algn="just">
              <a:lnSpc>
                <a:spcPct val="150000"/>
              </a:lnSpc>
              <a:spcAft>
                <a:spcPts val="0"/>
              </a:spcAft>
              <a:tabLst>
                <a:tab pos="5311140" algn="l"/>
              </a:tabLst>
            </a:pPr>
            <a:r>
              <a:rPr lang="zh-CN" altLang="zh-CN" sz="2800">
                <a:solidFill>
                  <a:srgbClr val="000000"/>
                </a:solidFill>
                <a:latin typeface="NEU-BZ-S92"/>
                <a:cs typeface="Times New Roman" panose="02020603050405020304" pitchFamily="18" charset="0"/>
              </a:rPr>
              <a:t>生义</a:t>
            </a:r>
            <a:r>
              <a:rPr lang="en-US" altLang="zh-CN" sz="2800">
                <a:solidFill>
                  <a:srgbClr val="000000"/>
                </a:solidFill>
                <a:latin typeface="方正书宋_GBK" panose="03000509000000000000" pitchFamily="65" charset="-122"/>
                <a:cs typeface="Times New Roman" panose="02020603050405020304" pitchFamily="18" charset="0"/>
              </a:rPr>
              <a:t>:</a:t>
            </a:r>
            <a:r>
              <a:rPr lang="en-US" altLang="zh-CN" sz="2800">
                <a:solidFill>
                  <a:srgbClr val="000000"/>
                </a:solidFill>
                <a:latin typeface="Times New Roman" panose="02020603050405020304" pitchFamily="18" charset="0"/>
                <a:cs typeface="Times New Roman" panose="02020603050405020304" pitchFamily="18" charset="0"/>
              </a:rPr>
              <a:t>A</a:t>
            </a:r>
            <a:r>
              <a:rPr lang="en-US" altLang="zh-CN" sz="2800">
                <a:solidFill>
                  <a:srgbClr val="000000"/>
                </a:solidFill>
                <a:latin typeface="NEU-BZ-S92"/>
                <a:cs typeface="Times New Roman" panose="02020603050405020304" pitchFamily="18" charset="0"/>
              </a:rPr>
              <a:t>.</a:t>
            </a:r>
            <a:r>
              <a:rPr lang="en-US" altLang="zh-CN" sz="2800" i="1">
                <a:solidFill>
                  <a:srgbClr val="000000"/>
                </a:solidFill>
                <a:latin typeface="Times New Roman" panose="02020603050405020304" pitchFamily="18" charset="0"/>
                <a:cs typeface="Times New Roman" panose="02020603050405020304" pitchFamily="18" charset="0"/>
              </a:rPr>
              <a:t>v</a:t>
            </a:r>
            <a:r>
              <a:rPr lang="en-US" altLang="zh-CN" sz="2800" i="1">
                <a:solidFill>
                  <a:srgbClr val="000000"/>
                </a:solidFill>
                <a:latin typeface="NEU-BZ-S92"/>
                <a:cs typeface="Times New Roman" panose="02020603050405020304" pitchFamily="18" charset="0"/>
              </a:rPr>
              <a:t>.</a:t>
            </a:r>
            <a:r>
              <a:rPr lang="en-US" altLang="zh-CN" sz="2800">
                <a:solidFill>
                  <a:srgbClr val="000000"/>
                </a:solidFill>
                <a:latin typeface="方正书宋_GBK" panose="03000509000000000000" pitchFamily="65" charset="-122"/>
                <a:cs typeface="Times New Roman" panose="02020603050405020304" pitchFamily="18" charset="0"/>
              </a:rPr>
              <a:t>(</a:t>
            </a:r>
            <a:r>
              <a:rPr lang="zh-CN" altLang="zh-CN" sz="2800">
                <a:solidFill>
                  <a:srgbClr val="000000"/>
                </a:solidFill>
                <a:latin typeface="NEU-BZ-S92"/>
                <a:cs typeface="Times New Roman" panose="02020603050405020304" pitchFamily="18" charset="0"/>
              </a:rPr>
              <a:t>使</a:t>
            </a:r>
            <a:r>
              <a:rPr lang="en-US" altLang="zh-CN" sz="2800">
                <a:solidFill>
                  <a:srgbClr val="000000"/>
                </a:solidFill>
                <a:latin typeface="方正书宋_GBK" panose="03000509000000000000" pitchFamily="65" charset="-122"/>
                <a:cs typeface="Times New Roman" panose="02020603050405020304" pitchFamily="18" charset="0"/>
              </a:rPr>
              <a:t>)</a:t>
            </a:r>
            <a:r>
              <a:rPr lang="zh-CN" altLang="zh-CN" sz="2800">
                <a:solidFill>
                  <a:srgbClr val="000000"/>
                </a:solidFill>
                <a:latin typeface="NEU-BZ-S92"/>
                <a:cs typeface="Times New Roman" panose="02020603050405020304" pitchFamily="18" charset="0"/>
              </a:rPr>
              <a:t>降低</a:t>
            </a:r>
            <a:r>
              <a:rPr lang="en-US" altLang="zh-CN" sz="2800">
                <a:solidFill>
                  <a:srgbClr val="000000"/>
                </a:solidFill>
                <a:latin typeface="方正书宋_GBK" panose="03000509000000000000" pitchFamily="65" charset="-122"/>
                <a:cs typeface="Times New Roman" panose="02020603050405020304" pitchFamily="18" charset="0"/>
              </a:rPr>
              <a:t>;</a:t>
            </a:r>
            <a:r>
              <a:rPr lang="zh-CN" altLang="zh-CN" sz="2800">
                <a:solidFill>
                  <a:srgbClr val="000000"/>
                </a:solidFill>
                <a:latin typeface="NEU-BZ-S92"/>
                <a:cs typeface="Times New Roman" panose="02020603050405020304" pitchFamily="18" charset="0"/>
              </a:rPr>
              <a:t>使掉下　</a:t>
            </a:r>
            <a:r>
              <a:rPr lang="en-US" altLang="zh-CN" sz="2800">
                <a:solidFill>
                  <a:srgbClr val="000000"/>
                </a:solidFill>
                <a:latin typeface="Times New Roman" panose="02020603050405020304" pitchFamily="18" charset="0"/>
                <a:cs typeface="Times New Roman" panose="02020603050405020304" pitchFamily="18" charset="0"/>
              </a:rPr>
              <a:t>B</a:t>
            </a:r>
            <a:r>
              <a:rPr lang="en-US" altLang="zh-CN" sz="2800">
                <a:solidFill>
                  <a:srgbClr val="000000"/>
                </a:solidFill>
                <a:latin typeface="NEU-BZ-S92"/>
                <a:cs typeface="Times New Roman" panose="02020603050405020304" pitchFamily="18" charset="0"/>
              </a:rPr>
              <a:t>.</a:t>
            </a:r>
            <a:r>
              <a:rPr lang="en-US" altLang="zh-CN" sz="2800" i="1">
                <a:solidFill>
                  <a:srgbClr val="000000"/>
                </a:solidFill>
                <a:latin typeface="Times New Roman" panose="02020603050405020304" pitchFamily="18" charset="0"/>
                <a:cs typeface="Times New Roman" panose="02020603050405020304" pitchFamily="18" charset="0"/>
              </a:rPr>
              <a:t>v</a:t>
            </a:r>
            <a:r>
              <a:rPr lang="en-US" altLang="zh-CN" sz="2800" i="1">
                <a:solidFill>
                  <a:srgbClr val="000000"/>
                </a:solidFill>
                <a:latin typeface="NEU-BZ-S92"/>
                <a:cs typeface="Times New Roman" panose="02020603050405020304" pitchFamily="18" charset="0"/>
              </a:rPr>
              <a:t>.</a:t>
            </a:r>
            <a:r>
              <a:rPr lang="zh-CN" altLang="zh-CN" sz="2800">
                <a:solidFill>
                  <a:srgbClr val="000000"/>
                </a:solidFill>
                <a:latin typeface="NEU-BZ-S92"/>
                <a:cs typeface="Times New Roman" panose="02020603050405020304" pitchFamily="18" charset="0"/>
              </a:rPr>
              <a:t>中途放下</a:t>
            </a:r>
            <a:r>
              <a:rPr lang="en-US" altLang="zh-CN" sz="2800">
                <a:solidFill>
                  <a:srgbClr val="000000"/>
                </a:solidFill>
                <a:latin typeface="方正书宋_GBK" panose="03000509000000000000" pitchFamily="65" charset="-122"/>
                <a:cs typeface="Times New Roman" panose="02020603050405020304" pitchFamily="18" charset="0"/>
              </a:rPr>
              <a:t>;</a:t>
            </a:r>
            <a:r>
              <a:rPr lang="zh-CN" altLang="zh-CN" sz="2800">
                <a:solidFill>
                  <a:srgbClr val="000000"/>
                </a:solidFill>
                <a:latin typeface="NEU-BZ-S92"/>
                <a:cs typeface="Times New Roman" panose="02020603050405020304" pitchFamily="18" charset="0"/>
              </a:rPr>
              <a:t>停止　</a:t>
            </a:r>
            <a:r>
              <a:rPr lang="en-US" altLang="zh-CN" sz="2800">
                <a:solidFill>
                  <a:srgbClr val="000000"/>
                </a:solidFill>
                <a:latin typeface="Times New Roman" panose="02020603050405020304" pitchFamily="18" charset="0"/>
                <a:cs typeface="Times New Roman" panose="02020603050405020304" pitchFamily="18" charset="0"/>
              </a:rPr>
              <a:t>C</a:t>
            </a:r>
            <a:r>
              <a:rPr lang="en-US" altLang="zh-CN" sz="2800">
                <a:solidFill>
                  <a:srgbClr val="000000"/>
                </a:solidFill>
                <a:latin typeface="NEU-BZ-S92"/>
                <a:cs typeface="Times New Roman" panose="02020603050405020304" pitchFamily="18" charset="0"/>
              </a:rPr>
              <a:t>.</a:t>
            </a:r>
            <a:r>
              <a:rPr lang="en-US" altLang="zh-CN" sz="2800" i="1">
                <a:solidFill>
                  <a:srgbClr val="000000"/>
                </a:solidFill>
                <a:latin typeface="Times New Roman" panose="02020603050405020304" pitchFamily="18" charset="0"/>
                <a:cs typeface="Times New Roman" panose="02020603050405020304" pitchFamily="18" charset="0"/>
              </a:rPr>
              <a:t>v</a:t>
            </a:r>
            <a:r>
              <a:rPr lang="en-US" altLang="zh-CN" sz="2800" i="1">
                <a:solidFill>
                  <a:srgbClr val="000000"/>
                </a:solidFill>
                <a:latin typeface="NEU-BZ-S92"/>
                <a:cs typeface="Times New Roman" panose="02020603050405020304" pitchFamily="18" charset="0"/>
              </a:rPr>
              <a:t>.</a:t>
            </a:r>
            <a:r>
              <a:rPr lang="zh-CN" altLang="zh-CN" sz="2800">
                <a:solidFill>
                  <a:srgbClr val="000000"/>
                </a:solidFill>
                <a:latin typeface="NEU-BZ-S92"/>
                <a:cs typeface="Times New Roman" panose="02020603050405020304" pitchFamily="18" charset="0"/>
              </a:rPr>
              <a:t>累倒</a:t>
            </a:r>
            <a:r>
              <a:rPr lang="en-US" altLang="zh-CN" sz="2800">
                <a:solidFill>
                  <a:srgbClr val="000000"/>
                </a:solidFill>
                <a:latin typeface="方正书宋_GBK" panose="03000509000000000000" pitchFamily="65" charset="-122"/>
                <a:cs typeface="Times New Roman" panose="02020603050405020304" pitchFamily="18" charset="0"/>
              </a:rPr>
              <a:t>;</a:t>
            </a:r>
            <a:r>
              <a:rPr lang="zh-CN" altLang="zh-CN" sz="2800">
                <a:solidFill>
                  <a:srgbClr val="000000"/>
                </a:solidFill>
                <a:latin typeface="NEU-BZ-S92"/>
                <a:cs typeface="Times New Roman" panose="02020603050405020304" pitchFamily="18" charset="0"/>
              </a:rPr>
              <a:t>累垮　</a:t>
            </a:r>
            <a:r>
              <a:rPr lang="en-US" altLang="zh-CN" sz="2800">
                <a:solidFill>
                  <a:srgbClr val="000000"/>
                </a:solidFill>
                <a:latin typeface="Times New Roman" panose="02020603050405020304" pitchFamily="18" charset="0"/>
                <a:cs typeface="Times New Roman" panose="02020603050405020304" pitchFamily="18" charset="0"/>
              </a:rPr>
              <a:t>D</a:t>
            </a:r>
            <a:r>
              <a:rPr lang="en-US" altLang="zh-CN" sz="2800">
                <a:solidFill>
                  <a:srgbClr val="000000"/>
                </a:solidFill>
                <a:latin typeface="NEU-BZ-S92"/>
                <a:cs typeface="Times New Roman" panose="02020603050405020304" pitchFamily="18" charset="0"/>
              </a:rPr>
              <a:t>.</a:t>
            </a:r>
            <a:r>
              <a:rPr lang="en-US" altLang="zh-CN" sz="2800" i="1">
                <a:solidFill>
                  <a:srgbClr val="000000"/>
                </a:solidFill>
                <a:latin typeface="Times New Roman" panose="02020603050405020304" pitchFamily="18" charset="0"/>
                <a:cs typeface="Times New Roman" panose="02020603050405020304" pitchFamily="18" charset="0"/>
              </a:rPr>
              <a:t>n</a:t>
            </a:r>
            <a:r>
              <a:rPr lang="en-US" altLang="zh-CN" sz="2800" i="1">
                <a:solidFill>
                  <a:srgbClr val="000000"/>
                </a:solidFill>
                <a:latin typeface="NEU-BZ-S92"/>
                <a:cs typeface="Times New Roman" panose="02020603050405020304" pitchFamily="18" charset="0"/>
              </a:rPr>
              <a:t>.</a:t>
            </a:r>
            <a:r>
              <a:rPr lang="zh-CN" altLang="zh-CN" sz="2800">
                <a:solidFill>
                  <a:srgbClr val="000000"/>
                </a:solidFill>
                <a:latin typeface="NEU-BZ-S92"/>
                <a:cs typeface="Times New Roman" panose="02020603050405020304" pitchFamily="18" charset="0"/>
              </a:rPr>
              <a:t>水滴</a:t>
            </a:r>
            <a:r>
              <a:rPr lang="en-US" altLang="zh-CN" sz="2800">
                <a:solidFill>
                  <a:srgbClr val="000000"/>
                </a:solidFill>
                <a:latin typeface="方正书宋_GBK" panose="03000509000000000000" pitchFamily="65" charset="-122"/>
                <a:cs typeface="Times New Roman" panose="02020603050405020304" pitchFamily="18" charset="0"/>
              </a:rPr>
              <a:t>;</a:t>
            </a:r>
            <a:r>
              <a:rPr lang="zh-CN" altLang="zh-CN" sz="2800">
                <a:solidFill>
                  <a:srgbClr val="000000"/>
                </a:solidFill>
                <a:latin typeface="NEU-BZ-S92"/>
                <a:cs typeface="Times New Roman" panose="02020603050405020304" pitchFamily="18" charset="0"/>
              </a:rPr>
              <a:t>少量</a:t>
            </a:r>
            <a:endParaRPr lang="zh-CN" altLang="zh-CN" sz="1200">
              <a:solidFill>
                <a:srgbClr val="000000"/>
              </a:solidFill>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335360" y="3182401"/>
            <a:ext cx="11521280" cy="2520370"/>
          </a:xfrm>
          <a:prstGeom prst="rect">
            <a:avLst/>
          </a:prstGeom>
        </p:spPr>
        <p:txBody>
          <a:bodyPr wrap="square" lIns="36000" tIns="0" rIns="36000" bIns="0">
            <a:spAutoFit/>
          </a:bodyPr>
          <a:lstStyle/>
          <a:p>
            <a:pPr algn="just">
              <a:lnSpc>
                <a:spcPct val="150000"/>
              </a:lnSpc>
              <a:spcAft>
                <a:spcPts val="0"/>
              </a:spcAft>
              <a:tabLst>
                <a:tab pos="9153525" algn="l"/>
              </a:tabLst>
            </a:pPr>
            <a:r>
              <a:rPr lang="en-US" altLang="zh-CN" sz="2800" dirty="0">
                <a:solidFill>
                  <a:srgbClr val="000000"/>
                </a:solidFill>
                <a:latin typeface="方正书宋_GBK" panose="03000509000000000000" pitchFamily="65" charset="-122"/>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1</a:t>
            </a:r>
            <a:r>
              <a:rPr lang="en-US" altLang="zh-CN" sz="2800" dirty="0">
                <a:solidFill>
                  <a:srgbClr val="000000"/>
                </a:solidFill>
                <a:latin typeface="方正书宋_GBK" panose="03000509000000000000" pitchFamily="65" charset="-122"/>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Mary</a:t>
            </a:r>
            <a:r>
              <a:rPr lang="en-US" altLang="zh-CN" sz="2800" dirty="0">
                <a:solidFill>
                  <a:srgbClr val="000000"/>
                </a:solidFill>
                <a:latin typeface="NEU-BZ-S92"/>
                <a:cs typeface="Times New Roman" panose="02020603050405020304" pitchFamily="18" charset="0"/>
              </a:rPr>
              <a:t> </a:t>
            </a:r>
            <a:r>
              <a:rPr lang="en-US" altLang="zh-CN" sz="2800" u="sng" dirty="0">
                <a:solidFill>
                  <a:srgbClr val="000000"/>
                </a:solidFill>
                <a:uFill>
                  <a:solidFill>
                    <a:srgbClr val="000000"/>
                  </a:solidFill>
                </a:uFill>
                <a:latin typeface="Times New Roman" panose="02020603050405020304" pitchFamily="18" charset="0"/>
                <a:cs typeface="Times New Roman" panose="02020603050405020304" pitchFamily="18" charset="0"/>
              </a:rPr>
              <a:t>dropped</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a</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vase</a:t>
            </a:r>
            <a:r>
              <a:rPr lang="en-US" altLang="zh-CN" sz="2800" dirty="0">
                <a:solidFill>
                  <a:srgbClr val="000000"/>
                </a:solidFill>
                <a:latin typeface="方正书宋_GBK" panose="03000509000000000000" pitchFamily="65" charset="-122"/>
                <a:cs typeface="Times New Roman" panose="02020603050405020304" pitchFamily="18" charset="0"/>
              </a:rPr>
              <a:t>(</a:t>
            </a:r>
            <a:r>
              <a:rPr lang="zh-CN" altLang="zh-CN" sz="2800" dirty="0">
                <a:solidFill>
                  <a:srgbClr val="000000"/>
                </a:solidFill>
                <a:latin typeface="NEU-BZ-S92"/>
                <a:cs typeface="Times New Roman" panose="02020603050405020304" pitchFamily="18" charset="0"/>
              </a:rPr>
              <a:t>花瓶</a:t>
            </a:r>
            <a:r>
              <a:rPr lang="en-US" altLang="zh-CN" sz="2800" dirty="0">
                <a:solidFill>
                  <a:srgbClr val="000000"/>
                </a:solidFill>
                <a:latin typeface="方正书宋_GBK" panose="03000509000000000000" pitchFamily="65" charset="-122"/>
                <a:cs typeface="Times New Roman" panose="02020603050405020304" pitchFamily="18" charset="0"/>
              </a:rPr>
              <a:t>)</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on</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the</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floor</a:t>
            </a:r>
            <a:r>
              <a:rPr lang="en-US" altLang="zh-CN" sz="2800" dirty="0">
                <a:solidFill>
                  <a:srgbClr val="000000"/>
                </a:solidFill>
                <a:latin typeface="NEU-BZ-S92"/>
                <a:cs typeface="Times New Roman" panose="02020603050405020304" pitchFamily="18" charset="0"/>
              </a:rPr>
              <a:t>.	</a:t>
            </a:r>
            <a:r>
              <a:rPr lang="en-US" altLang="zh-CN" sz="2800" dirty="0" smtClean="0">
                <a:solidFill>
                  <a:srgbClr val="000000"/>
                </a:solidFill>
                <a:latin typeface="Times New Roman" panose="02020603050405020304" pitchFamily="18" charset="0"/>
                <a:cs typeface="Times New Roman" panose="02020603050405020304" pitchFamily="18" charset="0"/>
              </a:rPr>
              <a:t>______</a:t>
            </a:r>
            <a:endParaRPr lang="zh-CN" altLang="zh-CN" sz="1200" dirty="0">
              <a:solidFill>
                <a:srgbClr val="000000"/>
              </a:solidFill>
              <a:latin typeface="NEU-BZ-S92"/>
              <a:ea typeface="方正书宋_GBK" panose="03000509000000000000" pitchFamily="65" charset="-122"/>
              <a:cs typeface="Times New Roman" panose="02020603050405020304" pitchFamily="18" charset="0"/>
            </a:endParaRPr>
          </a:p>
          <a:p>
            <a:pPr algn="just">
              <a:lnSpc>
                <a:spcPct val="150000"/>
              </a:lnSpc>
              <a:spcAft>
                <a:spcPts val="0"/>
              </a:spcAft>
              <a:tabLst>
                <a:tab pos="9153525" algn="l"/>
              </a:tabLst>
            </a:pPr>
            <a:r>
              <a:rPr lang="en-US" altLang="zh-CN" sz="2800" dirty="0">
                <a:solidFill>
                  <a:srgbClr val="000000"/>
                </a:solidFill>
                <a:latin typeface="方正书宋_GBK" panose="03000509000000000000" pitchFamily="65" charset="-122"/>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2</a:t>
            </a:r>
            <a:r>
              <a:rPr lang="en-US" altLang="zh-CN" sz="2800" dirty="0">
                <a:solidFill>
                  <a:srgbClr val="000000"/>
                </a:solidFill>
                <a:latin typeface="方正书宋_GBK" panose="03000509000000000000" pitchFamily="65" charset="-122"/>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Another</a:t>
            </a:r>
            <a:r>
              <a:rPr lang="en-US" altLang="zh-CN" sz="2800" dirty="0">
                <a:solidFill>
                  <a:srgbClr val="000000"/>
                </a:solidFill>
                <a:latin typeface="NEU-BZ-S92"/>
                <a:cs typeface="Times New Roman" panose="02020603050405020304" pitchFamily="18" charset="0"/>
              </a:rPr>
              <a:t> </a:t>
            </a:r>
            <a:r>
              <a:rPr lang="en-US" altLang="zh-CN" sz="2800" u="sng" dirty="0">
                <a:solidFill>
                  <a:srgbClr val="000000"/>
                </a:solidFill>
                <a:uFill>
                  <a:solidFill>
                    <a:srgbClr val="000000"/>
                  </a:solidFill>
                </a:uFill>
                <a:latin typeface="Times New Roman" panose="02020603050405020304" pitchFamily="18" charset="0"/>
                <a:cs typeface="Times New Roman" panose="02020603050405020304" pitchFamily="18" charset="0"/>
              </a:rPr>
              <a:t>drop</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of</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water</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fell</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with</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a</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soft</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plop</a:t>
            </a:r>
            <a:r>
              <a:rPr lang="en-US" altLang="zh-CN" sz="2800" dirty="0">
                <a:solidFill>
                  <a:srgbClr val="000000"/>
                </a:solidFill>
                <a:latin typeface="方正书宋_GBK" panose="03000509000000000000" pitchFamily="65" charset="-122"/>
                <a:cs typeface="Times New Roman" panose="02020603050405020304" pitchFamily="18" charset="0"/>
              </a:rPr>
              <a:t>(</a:t>
            </a:r>
            <a:r>
              <a:rPr lang="zh-CN" altLang="zh-CN" sz="2800" dirty="0">
                <a:solidFill>
                  <a:srgbClr val="000000"/>
                </a:solidFill>
                <a:latin typeface="NEU-BZ-S92"/>
                <a:cs typeface="Times New Roman" panose="02020603050405020304" pitchFamily="18" charset="0"/>
              </a:rPr>
              <a:t>扑通声</a:t>
            </a:r>
            <a:r>
              <a:rPr lang="en-US" altLang="zh-CN" sz="2800" dirty="0">
                <a:solidFill>
                  <a:srgbClr val="000000"/>
                </a:solidFill>
                <a:latin typeface="方正书宋_GBK" panose="03000509000000000000" pitchFamily="65" charset="-122"/>
                <a:cs typeface="Times New Roman" panose="02020603050405020304" pitchFamily="18" charset="0"/>
              </a:rPr>
              <a:t>)</a:t>
            </a:r>
            <a:r>
              <a:rPr lang="en-US" altLang="zh-CN" sz="2800" dirty="0">
                <a:solidFill>
                  <a:srgbClr val="000000"/>
                </a:solidFill>
                <a:latin typeface="NEU-BZ-S92"/>
                <a:cs typeface="Times New Roman" panose="02020603050405020304" pitchFamily="18" charset="0"/>
              </a:rPr>
              <a:t>.	</a:t>
            </a:r>
            <a:r>
              <a:rPr lang="en-US" altLang="zh-CN" sz="2800" dirty="0" smtClean="0">
                <a:solidFill>
                  <a:srgbClr val="000000"/>
                </a:solidFill>
                <a:latin typeface="Times New Roman" panose="02020603050405020304" pitchFamily="18" charset="0"/>
                <a:cs typeface="Times New Roman" panose="02020603050405020304" pitchFamily="18" charset="0"/>
              </a:rPr>
              <a:t>______</a:t>
            </a:r>
            <a:endParaRPr lang="zh-CN" altLang="zh-CN" sz="1200" dirty="0">
              <a:solidFill>
                <a:srgbClr val="000000"/>
              </a:solidFill>
              <a:latin typeface="NEU-BZ-S92"/>
              <a:ea typeface="方正书宋_GBK" panose="03000509000000000000" pitchFamily="65" charset="-122"/>
              <a:cs typeface="Times New Roman" panose="02020603050405020304" pitchFamily="18" charset="0"/>
            </a:endParaRPr>
          </a:p>
          <a:p>
            <a:pPr algn="just">
              <a:lnSpc>
                <a:spcPct val="150000"/>
              </a:lnSpc>
              <a:spcAft>
                <a:spcPts val="0"/>
              </a:spcAft>
              <a:tabLst>
                <a:tab pos="9153525" algn="l"/>
              </a:tabLst>
            </a:pPr>
            <a:r>
              <a:rPr lang="en-US" altLang="zh-CN" sz="2800" dirty="0">
                <a:solidFill>
                  <a:srgbClr val="000000"/>
                </a:solidFill>
                <a:latin typeface="方正书宋_GBK" panose="03000509000000000000" pitchFamily="65" charset="-122"/>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3</a:t>
            </a:r>
            <a:r>
              <a:rPr lang="en-US" altLang="zh-CN" sz="2800" dirty="0">
                <a:solidFill>
                  <a:srgbClr val="000000"/>
                </a:solidFill>
                <a:latin typeface="方正书宋_GBK" panose="03000509000000000000" pitchFamily="65" charset="-122"/>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Can</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you</a:t>
            </a:r>
            <a:r>
              <a:rPr lang="en-US" altLang="zh-CN" sz="2800" dirty="0">
                <a:solidFill>
                  <a:srgbClr val="000000"/>
                </a:solidFill>
                <a:latin typeface="NEU-BZ-S92"/>
                <a:cs typeface="Times New Roman" panose="02020603050405020304" pitchFamily="18" charset="0"/>
              </a:rPr>
              <a:t> </a:t>
            </a:r>
            <a:r>
              <a:rPr lang="en-US" altLang="zh-CN" sz="2800" u="sng" dirty="0">
                <a:solidFill>
                  <a:srgbClr val="000000"/>
                </a:solidFill>
                <a:uFill>
                  <a:solidFill>
                    <a:srgbClr val="000000"/>
                  </a:solidFill>
                </a:uFill>
                <a:latin typeface="Times New Roman" panose="02020603050405020304" pitchFamily="18" charset="0"/>
                <a:cs typeface="Times New Roman" panose="02020603050405020304" pitchFamily="18" charset="0"/>
              </a:rPr>
              <a:t>drop</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me</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near</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the</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bank</a:t>
            </a:r>
            <a:r>
              <a:rPr lang="en-US" altLang="zh-CN" sz="2800" dirty="0">
                <a:solidFill>
                  <a:srgbClr val="000000"/>
                </a:solidFill>
                <a:latin typeface="方正书宋_GBK" panose="03000509000000000000" pitchFamily="65" charset="-122"/>
                <a:cs typeface="Times New Roman" panose="02020603050405020304" pitchFamily="18" charset="0"/>
              </a:rPr>
              <a:t>?</a:t>
            </a:r>
            <a:r>
              <a:rPr lang="en-US" altLang="zh-CN" sz="2800" dirty="0">
                <a:solidFill>
                  <a:srgbClr val="000000"/>
                </a:solidFill>
                <a:latin typeface="NEU-BZ-S92"/>
                <a:cs typeface="Times New Roman" panose="02020603050405020304" pitchFamily="18" charset="0"/>
              </a:rPr>
              <a:t>	</a:t>
            </a:r>
            <a:r>
              <a:rPr lang="en-US" altLang="zh-CN" sz="2800" dirty="0" smtClean="0">
                <a:solidFill>
                  <a:srgbClr val="000000"/>
                </a:solidFill>
                <a:latin typeface="Times New Roman" panose="02020603050405020304" pitchFamily="18" charset="0"/>
                <a:cs typeface="Times New Roman" panose="02020603050405020304" pitchFamily="18" charset="0"/>
              </a:rPr>
              <a:t>______</a:t>
            </a:r>
            <a:endParaRPr lang="zh-CN" altLang="zh-CN" sz="1200" dirty="0">
              <a:solidFill>
                <a:srgbClr val="000000"/>
              </a:solidFill>
              <a:latin typeface="NEU-BZ-S92"/>
              <a:ea typeface="方正书宋_GBK" panose="03000509000000000000" pitchFamily="65" charset="-122"/>
              <a:cs typeface="Times New Roman" panose="02020603050405020304" pitchFamily="18" charset="0"/>
            </a:endParaRPr>
          </a:p>
          <a:p>
            <a:pPr algn="just">
              <a:lnSpc>
                <a:spcPct val="150000"/>
              </a:lnSpc>
              <a:spcAft>
                <a:spcPts val="0"/>
              </a:spcAft>
              <a:tabLst>
                <a:tab pos="9153525" algn="l"/>
              </a:tabLst>
            </a:pPr>
            <a:r>
              <a:rPr lang="en-US" altLang="zh-CN" sz="2800" dirty="0">
                <a:solidFill>
                  <a:srgbClr val="000000"/>
                </a:solidFill>
                <a:latin typeface="方正书宋_GBK" panose="03000509000000000000" pitchFamily="65" charset="-122"/>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4</a:t>
            </a:r>
            <a:r>
              <a:rPr lang="en-US" altLang="zh-CN" sz="2800" dirty="0">
                <a:solidFill>
                  <a:srgbClr val="000000"/>
                </a:solidFill>
                <a:latin typeface="方正书宋_GBK" panose="03000509000000000000" pitchFamily="65" charset="-122"/>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I</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feel</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ready</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to</a:t>
            </a:r>
            <a:r>
              <a:rPr lang="en-US" altLang="zh-CN" sz="2800" dirty="0">
                <a:solidFill>
                  <a:srgbClr val="000000"/>
                </a:solidFill>
                <a:latin typeface="NEU-BZ-S92"/>
                <a:cs typeface="Times New Roman" panose="02020603050405020304" pitchFamily="18" charset="0"/>
              </a:rPr>
              <a:t> </a:t>
            </a:r>
            <a:r>
              <a:rPr lang="en-US" altLang="zh-CN" sz="2800" u="sng" dirty="0">
                <a:solidFill>
                  <a:srgbClr val="000000"/>
                </a:solidFill>
                <a:uFill>
                  <a:solidFill>
                    <a:srgbClr val="000000"/>
                  </a:solidFill>
                </a:uFill>
                <a:latin typeface="Times New Roman" panose="02020603050405020304" pitchFamily="18" charset="0"/>
                <a:cs typeface="Times New Roman" panose="02020603050405020304" pitchFamily="18" charset="0"/>
              </a:rPr>
              <a:t>drop</a:t>
            </a:r>
            <a:r>
              <a:rPr lang="en-US" altLang="zh-CN" sz="2800" dirty="0">
                <a:solidFill>
                  <a:srgbClr val="000000"/>
                </a:solidFill>
                <a:latin typeface="NEU-BZ-S92"/>
                <a:cs typeface="Times New Roman" panose="02020603050405020304" pitchFamily="18" charset="0"/>
              </a:rPr>
              <a:t>.	</a:t>
            </a:r>
            <a:r>
              <a:rPr lang="en-US" altLang="zh-CN" sz="2800" dirty="0" smtClean="0">
                <a:solidFill>
                  <a:srgbClr val="000000"/>
                </a:solidFill>
                <a:latin typeface="Times New Roman" panose="02020603050405020304" pitchFamily="18" charset="0"/>
                <a:cs typeface="Times New Roman" panose="02020603050405020304" pitchFamily="18" charset="0"/>
              </a:rPr>
              <a:t>______</a:t>
            </a:r>
            <a:endParaRPr lang="zh-CN" altLang="zh-CN" sz="1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9552384" y="3161925"/>
            <a:ext cx="1140443" cy="581313"/>
          </a:xfrm>
          <a:prstGeom prst="rect">
            <a:avLst/>
          </a:prstGeom>
        </p:spPr>
        <p:txBody>
          <a:bodyPr wrap="square">
            <a:spAutoFit/>
          </a:bodyPr>
          <a:lstStyle/>
          <a:p>
            <a:pPr>
              <a:lnSpc>
                <a:spcPct val="150000"/>
              </a:lnSpc>
              <a:spcAft>
                <a:spcPts val="0"/>
              </a:spcAft>
            </a:pPr>
            <a:r>
              <a:rPr lang="en-US" altLang="zh-CN" sz="2400" dirty="0" smtClean="0">
                <a:solidFill>
                  <a:srgbClr val="FF0000"/>
                </a:solidFill>
                <a:latin typeface="Times New Roman" panose="02020603050405020304" pitchFamily="18" charset="0"/>
                <a:ea typeface="方正书宋_GBK" panose="03000509000000000000" pitchFamily="65" charset="-122"/>
              </a:rPr>
              <a:t>A</a:t>
            </a:r>
            <a:endParaRPr lang="zh-CN" altLang="zh-CN" sz="1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
        <p:nvSpPr>
          <p:cNvPr id="7" name="矩形 6"/>
          <p:cNvSpPr/>
          <p:nvPr/>
        </p:nvSpPr>
        <p:spPr>
          <a:xfrm>
            <a:off x="9552384" y="3833256"/>
            <a:ext cx="1140443" cy="581313"/>
          </a:xfrm>
          <a:prstGeom prst="rect">
            <a:avLst/>
          </a:prstGeom>
        </p:spPr>
        <p:txBody>
          <a:bodyPr wrap="square">
            <a:spAutoFit/>
          </a:bodyPr>
          <a:lstStyle/>
          <a:p>
            <a:pPr>
              <a:lnSpc>
                <a:spcPct val="150000"/>
              </a:lnSpc>
              <a:spcAft>
                <a:spcPts val="0"/>
              </a:spcAft>
            </a:pPr>
            <a:r>
              <a:rPr lang="en-US" altLang="zh-CN" sz="2400" dirty="0" smtClean="0">
                <a:solidFill>
                  <a:srgbClr val="FF0000"/>
                </a:solidFill>
                <a:latin typeface="Times New Roman" panose="02020603050405020304" pitchFamily="18" charset="0"/>
                <a:ea typeface="方正书宋_GBK" panose="03000509000000000000" pitchFamily="65" charset="-122"/>
              </a:rPr>
              <a:t>D</a:t>
            </a:r>
            <a:endParaRPr lang="zh-CN" altLang="zh-CN" sz="1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
        <p:nvSpPr>
          <p:cNvPr id="8" name="矩形 7"/>
          <p:cNvSpPr/>
          <p:nvPr/>
        </p:nvSpPr>
        <p:spPr>
          <a:xfrm>
            <a:off x="9552384" y="4481438"/>
            <a:ext cx="1140443" cy="581313"/>
          </a:xfrm>
          <a:prstGeom prst="rect">
            <a:avLst/>
          </a:prstGeom>
        </p:spPr>
        <p:txBody>
          <a:bodyPr wrap="square">
            <a:spAutoFit/>
          </a:bodyPr>
          <a:lstStyle/>
          <a:p>
            <a:pPr>
              <a:lnSpc>
                <a:spcPct val="150000"/>
              </a:lnSpc>
              <a:spcAft>
                <a:spcPts val="0"/>
              </a:spcAft>
            </a:pPr>
            <a:r>
              <a:rPr lang="en-US" altLang="zh-CN" sz="2400" dirty="0" smtClean="0">
                <a:solidFill>
                  <a:srgbClr val="FF0000"/>
                </a:solidFill>
                <a:latin typeface="Times New Roman" panose="02020603050405020304" pitchFamily="18" charset="0"/>
                <a:ea typeface="方正书宋_GBK" panose="03000509000000000000" pitchFamily="65" charset="-122"/>
              </a:rPr>
              <a:t>B</a:t>
            </a:r>
            <a:endParaRPr lang="zh-CN" altLang="zh-CN" sz="1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
        <p:nvSpPr>
          <p:cNvPr id="9" name="矩形 8"/>
          <p:cNvSpPr/>
          <p:nvPr/>
        </p:nvSpPr>
        <p:spPr>
          <a:xfrm>
            <a:off x="9552384" y="5141195"/>
            <a:ext cx="1140443" cy="581313"/>
          </a:xfrm>
          <a:prstGeom prst="rect">
            <a:avLst/>
          </a:prstGeom>
        </p:spPr>
        <p:txBody>
          <a:bodyPr wrap="square">
            <a:spAutoFit/>
          </a:bodyPr>
          <a:lstStyle/>
          <a:p>
            <a:pPr>
              <a:lnSpc>
                <a:spcPct val="150000"/>
              </a:lnSpc>
              <a:spcAft>
                <a:spcPts val="0"/>
              </a:spcAft>
            </a:pPr>
            <a:r>
              <a:rPr lang="en-US" altLang="zh-CN" sz="2400" dirty="0" smtClean="0">
                <a:solidFill>
                  <a:srgbClr val="FF0000"/>
                </a:solidFill>
                <a:latin typeface="Times New Roman" panose="02020603050405020304" pitchFamily="18" charset="0"/>
                <a:ea typeface="方正书宋_GBK" panose="03000509000000000000" pitchFamily="65" charset="-122"/>
              </a:rPr>
              <a:t>C</a:t>
            </a:r>
            <a:endParaRPr lang="zh-CN" altLang="zh-CN" sz="1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4099176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8" grpId="0"/>
      <p:bldP spid="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35360" y="1268760"/>
            <a:ext cx="11521280" cy="566565"/>
          </a:xfrm>
          <a:prstGeom prst="rect">
            <a:avLst/>
          </a:prstGeom>
        </p:spPr>
        <p:txBody>
          <a:bodyPr wrap="square" lIns="36000" tIns="0" rIns="36000" bIns="0">
            <a:spAutoFit/>
          </a:bodyPr>
          <a:lstStyle/>
          <a:p>
            <a:pPr algn="just">
              <a:lnSpc>
                <a:spcPct val="150000"/>
              </a:lnSpc>
              <a:spcAft>
                <a:spcPts val="0"/>
              </a:spcAft>
              <a:tabLst>
                <a:tab pos="5311140" algn="l"/>
              </a:tabLst>
            </a:pPr>
            <a:r>
              <a:rPr lang="en-US" altLang="zh-CN" sz="2800" b="1" dirty="0">
                <a:solidFill>
                  <a:srgbClr val="000000"/>
                </a:solidFill>
                <a:latin typeface="Times New Roman" panose="02020603050405020304" pitchFamily="18" charset="0"/>
                <a:cs typeface="Times New Roman" panose="02020603050405020304" pitchFamily="18" charset="0"/>
              </a:rPr>
              <a:t>3</a:t>
            </a:r>
            <a:r>
              <a:rPr lang="en-US" altLang="zh-CN" sz="2800" dirty="0">
                <a:solidFill>
                  <a:srgbClr val="000000"/>
                </a:solidFill>
                <a:latin typeface="NEU-HZ-S92"/>
                <a:cs typeface="Times New Roman" panose="02020603050405020304" pitchFamily="18" charset="0"/>
              </a:rPr>
              <a:t>.</a:t>
            </a:r>
            <a:r>
              <a:rPr lang="en-US" altLang="zh-CN" sz="2800" b="1" dirty="0">
                <a:solidFill>
                  <a:srgbClr val="000000"/>
                </a:solidFill>
                <a:latin typeface="Times New Roman" panose="02020603050405020304" pitchFamily="18" charset="0"/>
                <a:cs typeface="Times New Roman" panose="02020603050405020304" pitchFamily="18" charset="0"/>
              </a:rPr>
              <a:t>degree</a:t>
            </a:r>
            <a:r>
              <a:rPr lang="en-US" altLang="zh-CN" sz="2800" dirty="0">
                <a:solidFill>
                  <a:srgbClr val="000000"/>
                </a:solidFill>
                <a:latin typeface="NEU-BZ-S92"/>
                <a:ea typeface="黑体" panose="02010609060101010101" pitchFamily="49" charset="-122"/>
                <a:cs typeface="Times New Roman" panose="02020603050405020304" pitchFamily="18" charset="0"/>
              </a:rPr>
              <a:t> </a:t>
            </a:r>
            <a:r>
              <a:rPr lang="en-US" altLang="zh-CN" sz="2800" b="1" i="1" dirty="0">
                <a:solidFill>
                  <a:srgbClr val="000000"/>
                </a:solidFill>
                <a:latin typeface="Times New Roman" panose="02020603050405020304" pitchFamily="18" charset="0"/>
                <a:cs typeface="Times New Roman" panose="02020603050405020304" pitchFamily="18" charset="0"/>
              </a:rPr>
              <a:t>n</a:t>
            </a:r>
            <a:r>
              <a:rPr lang="en-US" altLang="zh-CN" sz="2800" i="1" dirty="0">
                <a:solidFill>
                  <a:srgbClr val="000000"/>
                </a:solidFill>
                <a:latin typeface="NEU-HZ-S92"/>
                <a:cs typeface="Times New Roman" panose="02020603050405020304" pitchFamily="18" charset="0"/>
              </a:rPr>
              <a:t>.</a:t>
            </a:r>
            <a:r>
              <a:rPr lang="zh-CN" altLang="zh-CN" sz="2800" dirty="0">
                <a:solidFill>
                  <a:srgbClr val="000000"/>
                </a:solidFill>
                <a:latin typeface="NEU-BZ-S92"/>
                <a:ea typeface="黑体" panose="02010609060101010101" pitchFamily="49" charset="-122"/>
                <a:cs typeface="Times New Roman" panose="02020603050405020304" pitchFamily="18" charset="0"/>
              </a:rPr>
              <a:t>度</a:t>
            </a:r>
            <a:r>
              <a:rPr lang="en-US" altLang="zh-CN" sz="2800" dirty="0">
                <a:solidFill>
                  <a:srgbClr val="000000"/>
                </a:solidFill>
                <a:latin typeface="方正黑体_GBK" panose="03000509000000000000" pitchFamily="65" charset="-122"/>
                <a:cs typeface="Times New Roman" panose="02020603050405020304" pitchFamily="18" charset="0"/>
              </a:rPr>
              <a:t>,</a:t>
            </a:r>
            <a:r>
              <a:rPr lang="zh-CN" altLang="zh-CN" sz="2800" dirty="0">
                <a:solidFill>
                  <a:srgbClr val="000000"/>
                </a:solidFill>
                <a:latin typeface="NEU-BZ-S92"/>
                <a:ea typeface="黑体" panose="02010609060101010101" pitchFamily="49" charset="-122"/>
                <a:cs typeface="Times New Roman" panose="02020603050405020304" pitchFamily="18" charset="0"/>
              </a:rPr>
              <a:t>度数</a:t>
            </a:r>
            <a:endParaRPr lang="zh-CN" altLang="zh-CN" sz="1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335360" y="1983526"/>
            <a:ext cx="11521280" cy="581378"/>
          </a:xfrm>
          <a:prstGeom prst="rect">
            <a:avLst/>
          </a:prstGeom>
          <a:ln>
            <a:solidFill>
              <a:schemeClr val="tx1"/>
            </a:solidFill>
          </a:ln>
        </p:spPr>
        <p:txBody>
          <a:bodyPr wrap="square" lIns="36000" tIns="0" rIns="36000" bIns="0">
            <a:spAutoFit/>
          </a:bodyPr>
          <a:lstStyle/>
          <a:p>
            <a:pPr algn="just">
              <a:lnSpc>
                <a:spcPct val="150000"/>
              </a:lnSpc>
              <a:spcAft>
                <a:spcPts val="0"/>
              </a:spcAft>
              <a:tabLst>
                <a:tab pos="5311140" algn="l"/>
              </a:tabLst>
            </a:pPr>
            <a:r>
              <a:rPr lang="zh-CN" altLang="zh-CN" sz="2800" dirty="0">
                <a:solidFill>
                  <a:srgbClr val="000000"/>
                </a:solidFill>
                <a:latin typeface="NEU-BZ-S92"/>
                <a:cs typeface="Times New Roman" panose="02020603050405020304" pitchFamily="18" charset="0"/>
              </a:rPr>
              <a:t>生义</a:t>
            </a:r>
            <a:r>
              <a:rPr lang="en-US" altLang="zh-CN" sz="2800" dirty="0">
                <a:solidFill>
                  <a:srgbClr val="000000"/>
                </a:solidFill>
                <a:latin typeface="方正书宋_GBK" panose="03000509000000000000" pitchFamily="65" charset="-122"/>
                <a:cs typeface="Times New Roman" panose="02020603050405020304" pitchFamily="18" charset="0"/>
              </a:rPr>
              <a:t>:</a:t>
            </a:r>
            <a:r>
              <a:rPr lang="en-US" altLang="zh-CN" sz="2800" dirty="0" err="1">
                <a:solidFill>
                  <a:srgbClr val="000000"/>
                </a:solidFill>
                <a:latin typeface="Times New Roman" panose="02020603050405020304" pitchFamily="18" charset="0"/>
                <a:cs typeface="Times New Roman" panose="02020603050405020304" pitchFamily="18" charset="0"/>
              </a:rPr>
              <a:t>A</a:t>
            </a:r>
            <a:r>
              <a:rPr lang="en-US" altLang="zh-CN" sz="2800" dirty="0" err="1">
                <a:solidFill>
                  <a:srgbClr val="000000"/>
                </a:solidFill>
                <a:latin typeface="NEU-BZ-S92"/>
                <a:cs typeface="Times New Roman" panose="02020603050405020304" pitchFamily="18" charset="0"/>
              </a:rPr>
              <a:t>.</a:t>
            </a:r>
            <a:r>
              <a:rPr lang="en-US" altLang="zh-CN" sz="2800" i="1" dirty="0" err="1">
                <a:solidFill>
                  <a:srgbClr val="000000"/>
                </a:solidFill>
                <a:latin typeface="Times New Roman" panose="02020603050405020304" pitchFamily="18" charset="0"/>
                <a:cs typeface="Times New Roman" panose="02020603050405020304" pitchFamily="18" charset="0"/>
              </a:rPr>
              <a:t>n</a:t>
            </a:r>
            <a:r>
              <a:rPr lang="en-US" altLang="zh-CN" sz="2800" i="1" dirty="0">
                <a:solidFill>
                  <a:srgbClr val="000000"/>
                </a:solidFill>
                <a:latin typeface="NEU-BZ-S92"/>
                <a:cs typeface="Times New Roman" panose="02020603050405020304" pitchFamily="18" charset="0"/>
              </a:rPr>
              <a:t>.</a:t>
            </a:r>
            <a:r>
              <a:rPr lang="zh-CN" altLang="zh-CN" sz="2800" dirty="0">
                <a:solidFill>
                  <a:srgbClr val="000000"/>
                </a:solidFill>
                <a:latin typeface="NEU-BZ-S92"/>
                <a:cs typeface="Times New Roman" panose="02020603050405020304" pitchFamily="18" charset="0"/>
              </a:rPr>
              <a:t>级别</a:t>
            </a:r>
            <a:r>
              <a:rPr lang="en-US" altLang="zh-CN" sz="2800" dirty="0">
                <a:solidFill>
                  <a:srgbClr val="000000"/>
                </a:solidFill>
                <a:latin typeface="方正书宋_GBK" panose="03000509000000000000" pitchFamily="65" charset="-122"/>
                <a:cs typeface="Times New Roman" panose="02020603050405020304" pitchFamily="18" charset="0"/>
              </a:rPr>
              <a:t>;</a:t>
            </a:r>
            <a:r>
              <a:rPr lang="zh-CN" altLang="zh-CN" sz="2800" dirty="0">
                <a:solidFill>
                  <a:srgbClr val="000000"/>
                </a:solidFill>
                <a:latin typeface="NEU-BZ-S92"/>
                <a:cs typeface="Times New Roman" panose="02020603050405020304" pitchFamily="18" charset="0"/>
              </a:rPr>
              <a:t>程度　</a:t>
            </a:r>
            <a:r>
              <a:rPr lang="en-US" altLang="zh-CN" sz="2800" dirty="0" err="1">
                <a:solidFill>
                  <a:srgbClr val="000000"/>
                </a:solidFill>
                <a:latin typeface="Times New Roman" panose="02020603050405020304" pitchFamily="18" charset="0"/>
                <a:cs typeface="Times New Roman" panose="02020603050405020304" pitchFamily="18" charset="0"/>
              </a:rPr>
              <a:t>B</a:t>
            </a:r>
            <a:r>
              <a:rPr lang="en-US" altLang="zh-CN" sz="2800" dirty="0" err="1">
                <a:solidFill>
                  <a:srgbClr val="000000"/>
                </a:solidFill>
                <a:latin typeface="NEU-BZ-S92"/>
                <a:cs typeface="Times New Roman" panose="02020603050405020304" pitchFamily="18" charset="0"/>
              </a:rPr>
              <a:t>.</a:t>
            </a:r>
            <a:r>
              <a:rPr lang="en-US" altLang="zh-CN" sz="2800" i="1" dirty="0" err="1">
                <a:solidFill>
                  <a:srgbClr val="000000"/>
                </a:solidFill>
                <a:latin typeface="Times New Roman" panose="02020603050405020304" pitchFamily="18" charset="0"/>
                <a:cs typeface="Times New Roman" panose="02020603050405020304" pitchFamily="18" charset="0"/>
              </a:rPr>
              <a:t>n</a:t>
            </a:r>
            <a:r>
              <a:rPr lang="en-US" altLang="zh-CN" sz="2800" i="1" dirty="0">
                <a:solidFill>
                  <a:srgbClr val="000000"/>
                </a:solidFill>
                <a:latin typeface="NEU-BZ-S92"/>
                <a:cs typeface="Times New Roman" panose="02020603050405020304" pitchFamily="18" charset="0"/>
              </a:rPr>
              <a:t>.</a:t>
            </a:r>
            <a:r>
              <a:rPr lang="zh-CN" altLang="zh-CN" sz="2800" dirty="0">
                <a:solidFill>
                  <a:srgbClr val="000000"/>
                </a:solidFill>
                <a:latin typeface="NEU-BZ-S92"/>
                <a:cs typeface="Times New Roman" panose="02020603050405020304" pitchFamily="18" charset="0"/>
              </a:rPr>
              <a:t>学位　</a:t>
            </a:r>
            <a:r>
              <a:rPr lang="en-US" altLang="zh-CN" sz="2800" dirty="0" err="1">
                <a:solidFill>
                  <a:srgbClr val="000000"/>
                </a:solidFill>
                <a:latin typeface="Times New Roman" panose="02020603050405020304" pitchFamily="18" charset="0"/>
                <a:cs typeface="Times New Roman" panose="02020603050405020304" pitchFamily="18" charset="0"/>
              </a:rPr>
              <a:t>C</a:t>
            </a:r>
            <a:r>
              <a:rPr lang="en-US" altLang="zh-CN" sz="2800" dirty="0" err="1">
                <a:solidFill>
                  <a:srgbClr val="000000"/>
                </a:solidFill>
                <a:latin typeface="NEU-BZ-S92"/>
                <a:cs typeface="Times New Roman" panose="02020603050405020304" pitchFamily="18" charset="0"/>
              </a:rPr>
              <a:t>.</a:t>
            </a:r>
            <a:r>
              <a:rPr lang="en-US" altLang="zh-CN" sz="2800" i="1" dirty="0" err="1">
                <a:solidFill>
                  <a:srgbClr val="000000"/>
                </a:solidFill>
                <a:latin typeface="Times New Roman" panose="02020603050405020304" pitchFamily="18" charset="0"/>
                <a:cs typeface="Times New Roman" panose="02020603050405020304" pitchFamily="18" charset="0"/>
              </a:rPr>
              <a:t>n</a:t>
            </a:r>
            <a:r>
              <a:rPr lang="en-US" altLang="zh-CN" sz="2800" i="1" dirty="0">
                <a:solidFill>
                  <a:srgbClr val="000000"/>
                </a:solidFill>
                <a:latin typeface="NEU-BZ-S92"/>
                <a:cs typeface="Times New Roman" panose="02020603050405020304" pitchFamily="18" charset="0"/>
              </a:rPr>
              <a:t>.</a:t>
            </a:r>
            <a:r>
              <a:rPr lang="zh-CN" altLang="zh-CN" sz="2800" dirty="0">
                <a:solidFill>
                  <a:srgbClr val="000000"/>
                </a:solidFill>
                <a:latin typeface="NEU-BZ-S92"/>
                <a:cs typeface="Times New Roman" panose="02020603050405020304" pitchFamily="18" charset="0"/>
              </a:rPr>
              <a:t>学位课程</a:t>
            </a:r>
            <a:endParaRPr lang="zh-CN" altLang="zh-CN" sz="1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335360" y="2574403"/>
            <a:ext cx="11521280" cy="1874039"/>
          </a:xfrm>
          <a:prstGeom prst="rect">
            <a:avLst/>
          </a:prstGeom>
        </p:spPr>
        <p:txBody>
          <a:bodyPr wrap="square" lIns="36000" tIns="0" rIns="36000" bIns="0">
            <a:spAutoFit/>
          </a:bodyPr>
          <a:lstStyle/>
          <a:p>
            <a:pPr algn="just">
              <a:lnSpc>
                <a:spcPct val="150000"/>
              </a:lnSpc>
              <a:spcAft>
                <a:spcPts val="0"/>
              </a:spcAft>
              <a:tabLst>
                <a:tab pos="8162925" algn="l"/>
              </a:tabLst>
            </a:pPr>
            <a:r>
              <a:rPr lang="en-US" altLang="zh-CN" sz="2800" dirty="0">
                <a:solidFill>
                  <a:srgbClr val="000000"/>
                </a:solidFill>
                <a:latin typeface="方正书宋_GBK" panose="03000509000000000000" pitchFamily="65" charset="-122"/>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1</a:t>
            </a:r>
            <a:r>
              <a:rPr lang="en-US" altLang="zh-CN" sz="2800" dirty="0">
                <a:solidFill>
                  <a:srgbClr val="000000"/>
                </a:solidFill>
                <a:latin typeface="方正书宋_GBK" panose="03000509000000000000" pitchFamily="65" charset="-122"/>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I</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agree</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with</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you</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to</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a</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certain</a:t>
            </a:r>
            <a:r>
              <a:rPr lang="en-US" altLang="zh-CN" sz="2800" dirty="0">
                <a:solidFill>
                  <a:srgbClr val="000000"/>
                </a:solidFill>
                <a:latin typeface="NEU-BZ-S92"/>
                <a:cs typeface="Times New Roman" panose="02020603050405020304" pitchFamily="18" charset="0"/>
              </a:rPr>
              <a:t> </a:t>
            </a:r>
            <a:r>
              <a:rPr lang="en-US" altLang="zh-CN" sz="2800" u="sng" dirty="0">
                <a:solidFill>
                  <a:srgbClr val="000000"/>
                </a:solidFill>
                <a:uFill>
                  <a:solidFill>
                    <a:srgbClr val="000000"/>
                  </a:solidFill>
                </a:uFill>
                <a:latin typeface="Times New Roman" panose="02020603050405020304" pitchFamily="18" charset="0"/>
                <a:cs typeface="Times New Roman" panose="02020603050405020304" pitchFamily="18" charset="0"/>
              </a:rPr>
              <a:t>degree</a:t>
            </a:r>
            <a:r>
              <a:rPr lang="en-US" altLang="zh-CN" sz="2800" dirty="0" smtClean="0">
                <a:solidFill>
                  <a:srgbClr val="000000"/>
                </a:solidFill>
                <a:latin typeface="NEU-BZ-S92"/>
                <a:cs typeface="Times New Roman" panose="02020603050405020304" pitchFamily="18" charset="0"/>
              </a:rPr>
              <a:t>.	</a:t>
            </a:r>
            <a:r>
              <a:rPr lang="en-US" altLang="zh-CN" sz="2800" dirty="0" smtClean="0">
                <a:solidFill>
                  <a:srgbClr val="000000"/>
                </a:solidFill>
                <a:latin typeface="Times New Roman" panose="02020603050405020304" pitchFamily="18" charset="0"/>
                <a:cs typeface="Times New Roman" panose="02020603050405020304" pitchFamily="18" charset="0"/>
              </a:rPr>
              <a:t>______</a:t>
            </a:r>
            <a:r>
              <a:rPr lang="en-US" altLang="zh-CN" sz="2800" dirty="0">
                <a:solidFill>
                  <a:srgbClr val="000000"/>
                </a:solidFill>
                <a:latin typeface="Times New Roman" panose="02020603050405020304" pitchFamily="18" charset="0"/>
                <a:cs typeface="Times New Roman" panose="02020603050405020304" pitchFamily="18" charset="0"/>
              </a:rPr>
              <a:t>__</a:t>
            </a:r>
            <a:r>
              <a:rPr lang="en-US" altLang="zh-CN" sz="2800" dirty="0" smtClean="0">
                <a:solidFill>
                  <a:srgbClr val="000000"/>
                </a:solidFill>
                <a:latin typeface="Times New Roman" panose="02020603050405020304" pitchFamily="18" charset="0"/>
                <a:cs typeface="Times New Roman" panose="02020603050405020304" pitchFamily="18" charset="0"/>
              </a:rPr>
              <a:t>__</a:t>
            </a:r>
            <a:endParaRPr lang="en-US" altLang="zh-CN" sz="2800" u="sng" dirty="0" smtClean="0">
              <a:solidFill>
                <a:srgbClr val="000000"/>
              </a:solidFill>
              <a:uFill>
                <a:solidFill>
                  <a:srgbClr val="000000"/>
                </a:solidFill>
              </a:uFill>
              <a:latin typeface="NEU-BZ-S92"/>
              <a:cs typeface="Times New Roman" panose="02020603050405020304" pitchFamily="18" charset="0"/>
            </a:endParaRPr>
          </a:p>
          <a:p>
            <a:pPr algn="just">
              <a:lnSpc>
                <a:spcPct val="150000"/>
              </a:lnSpc>
              <a:spcAft>
                <a:spcPts val="0"/>
              </a:spcAft>
              <a:tabLst>
                <a:tab pos="8162925" algn="l"/>
              </a:tabLst>
            </a:pPr>
            <a:r>
              <a:rPr lang="en-US" altLang="zh-CN" sz="2800" dirty="0" smtClean="0">
                <a:solidFill>
                  <a:srgbClr val="000000"/>
                </a:solidFill>
                <a:latin typeface="方正书宋_GBK" panose="03000509000000000000" pitchFamily="65" charset="-122"/>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2</a:t>
            </a:r>
            <a:r>
              <a:rPr lang="en-US" altLang="zh-CN" sz="2800" dirty="0">
                <a:solidFill>
                  <a:srgbClr val="000000"/>
                </a:solidFill>
                <a:latin typeface="方正书宋_GBK" panose="03000509000000000000" pitchFamily="65" charset="-122"/>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She</a:t>
            </a:r>
            <a:r>
              <a:rPr lang="en-US" altLang="zh-CN" sz="2800"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s</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reading</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for</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a</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law</a:t>
            </a:r>
            <a:r>
              <a:rPr lang="en-US" altLang="zh-CN" sz="2800" dirty="0">
                <a:solidFill>
                  <a:srgbClr val="000000"/>
                </a:solidFill>
                <a:latin typeface="NEU-BZ-S92"/>
                <a:cs typeface="Times New Roman" panose="02020603050405020304" pitchFamily="18" charset="0"/>
              </a:rPr>
              <a:t> </a:t>
            </a:r>
            <a:r>
              <a:rPr lang="en-US" altLang="zh-CN" sz="2800" u="sng" dirty="0">
                <a:solidFill>
                  <a:srgbClr val="000000"/>
                </a:solidFill>
                <a:uFill>
                  <a:solidFill>
                    <a:srgbClr val="000000"/>
                  </a:solidFill>
                </a:uFill>
                <a:latin typeface="Times New Roman" panose="02020603050405020304" pitchFamily="18" charset="0"/>
                <a:cs typeface="Times New Roman" panose="02020603050405020304" pitchFamily="18" charset="0"/>
              </a:rPr>
              <a:t>degree</a:t>
            </a:r>
            <a:r>
              <a:rPr lang="en-US" altLang="zh-CN" sz="2800" dirty="0">
                <a:solidFill>
                  <a:srgbClr val="000000"/>
                </a:solidFill>
                <a:latin typeface="NEU-BZ-S92"/>
                <a:cs typeface="Times New Roman" panose="02020603050405020304" pitchFamily="18" charset="0"/>
              </a:rPr>
              <a:t>.	</a:t>
            </a:r>
            <a:r>
              <a:rPr lang="en-US" altLang="zh-CN" sz="2800" dirty="0" smtClean="0">
                <a:solidFill>
                  <a:srgbClr val="000000"/>
                </a:solidFill>
                <a:latin typeface="Times New Roman" panose="02020603050405020304" pitchFamily="18" charset="0"/>
                <a:cs typeface="Times New Roman" panose="02020603050405020304" pitchFamily="18" charset="0"/>
              </a:rPr>
              <a:t>______</a:t>
            </a:r>
            <a:r>
              <a:rPr lang="en-US" altLang="zh-CN" sz="2800" dirty="0">
                <a:solidFill>
                  <a:srgbClr val="000000"/>
                </a:solidFill>
                <a:latin typeface="Times New Roman" panose="02020603050405020304" pitchFamily="18" charset="0"/>
                <a:cs typeface="Times New Roman" panose="02020603050405020304" pitchFamily="18" charset="0"/>
              </a:rPr>
              <a:t>__</a:t>
            </a:r>
            <a:r>
              <a:rPr lang="en-US" altLang="zh-CN" sz="2800" dirty="0" smtClean="0">
                <a:solidFill>
                  <a:srgbClr val="000000"/>
                </a:solidFill>
                <a:latin typeface="Times New Roman" panose="02020603050405020304" pitchFamily="18" charset="0"/>
                <a:cs typeface="Times New Roman" panose="02020603050405020304" pitchFamily="18" charset="0"/>
              </a:rPr>
              <a:t>__</a:t>
            </a:r>
            <a:endParaRPr lang="zh-CN" altLang="zh-CN" sz="1200" dirty="0">
              <a:solidFill>
                <a:srgbClr val="000000"/>
              </a:solidFill>
              <a:latin typeface="NEU-BZ-S92"/>
              <a:ea typeface="方正书宋_GBK" panose="03000509000000000000" pitchFamily="65" charset="-122"/>
              <a:cs typeface="Times New Roman" panose="02020603050405020304" pitchFamily="18" charset="0"/>
            </a:endParaRPr>
          </a:p>
          <a:p>
            <a:pPr algn="just">
              <a:lnSpc>
                <a:spcPct val="150000"/>
              </a:lnSpc>
              <a:spcAft>
                <a:spcPts val="0"/>
              </a:spcAft>
              <a:tabLst>
                <a:tab pos="8162925" algn="l"/>
              </a:tabLst>
            </a:pPr>
            <a:r>
              <a:rPr lang="en-US" altLang="zh-CN" sz="2800" dirty="0">
                <a:solidFill>
                  <a:srgbClr val="000000"/>
                </a:solidFill>
                <a:latin typeface="方正书宋_GBK" panose="03000509000000000000" pitchFamily="65" charset="-122"/>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3</a:t>
            </a:r>
            <a:r>
              <a:rPr lang="en-US" altLang="zh-CN" sz="2800" dirty="0">
                <a:solidFill>
                  <a:srgbClr val="000000"/>
                </a:solidFill>
                <a:latin typeface="方正书宋_GBK" panose="03000509000000000000" pitchFamily="65" charset="-122"/>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She</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completed</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her</a:t>
            </a:r>
            <a:r>
              <a:rPr lang="en-US" altLang="zh-CN" sz="2800" dirty="0">
                <a:solidFill>
                  <a:srgbClr val="000000"/>
                </a:solidFill>
                <a:latin typeface="NEU-BZ-S92"/>
                <a:cs typeface="Times New Roman" panose="02020603050405020304" pitchFamily="18" charset="0"/>
              </a:rPr>
              <a:t> </a:t>
            </a:r>
            <a:r>
              <a:rPr lang="en-US" altLang="zh-CN" sz="2800" u="sng" dirty="0">
                <a:solidFill>
                  <a:srgbClr val="000000"/>
                </a:solidFill>
                <a:uFill>
                  <a:solidFill>
                    <a:srgbClr val="000000"/>
                  </a:solidFill>
                </a:uFill>
                <a:latin typeface="Times New Roman" panose="02020603050405020304" pitchFamily="18" charset="0"/>
                <a:cs typeface="Times New Roman" panose="02020603050405020304" pitchFamily="18" charset="0"/>
              </a:rPr>
              <a:t>degree</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in</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two</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years</a:t>
            </a:r>
            <a:r>
              <a:rPr lang="en-US" altLang="zh-CN" sz="2800" dirty="0">
                <a:solidFill>
                  <a:srgbClr val="000000"/>
                </a:solidFill>
                <a:latin typeface="NEU-BZ-S92"/>
                <a:cs typeface="Times New Roman" panose="02020603050405020304" pitchFamily="18" charset="0"/>
              </a:rPr>
              <a:t>.	</a:t>
            </a:r>
            <a:r>
              <a:rPr lang="en-US" altLang="zh-CN" sz="2800" dirty="0" smtClean="0">
                <a:solidFill>
                  <a:srgbClr val="000000"/>
                </a:solidFill>
                <a:latin typeface="Times New Roman" panose="02020603050405020304" pitchFamily="18" charset="0"/>
                <a:cs typeface="Times New Roman" panose="02020603050405020304" pitchFamily="18" charset="0"/>
              </a:rPr>
              <a:t>____</a:t>
            </a:r>
            <a:r>
              <a:rPr lang="en-US" altLang="zh-CN" sz="2800" dirty="0">
                <a:solidFill>
                  <a:srgbClr val="000000"/>
                </a:solidFill>
                <a:latin typeface="Times New Roman" panose="02020603050405020304" pitchFamily="18" charset="0"/>
                <a:cs typeface="Times New Roman" panose="02020603050405020304" pitchFamily="18" charset="0"/>
              </a:rPr>
              <a:t>__</a:t>
            </a:r>
            <a:r>
              <a:rPr lang="en-US" altLang="zh-CN" sz="2800" dirty="0" smtClean="0">
                <a:solidFill>
                  <a:srgbClr val="000000"/>
                </a:solidFill>
                <a:latin typeface="Times New Roman" panose="02020603050405020304" pitchFamily="18" charset="0"/>
                <a:cs typeface="Times New Roman" panose="02020603050405020304" pitchFamily="18" charset="0"/>
              </a:rPr>
              <a:t>____</a:t>
            </a:r>
            <a:endParaRPr lang="zh-CN" altLang="zh-CN" sz="1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8976320" y="2564904"/>
            <a:ext cx="1140443" cy="581313"/>
          </a:xfrm>
          <a:prstGeom prst="rect">
            <a:avLst/>
          </a:prstGeom>
        </p:spPr>
        <p:txBody>
          <a:bodyPr wrap="square">
            <a:spAutoFit/>
          </a:bodyPr>
          <a:lstStyle/>
          <a:p>
            <a:pPr>
              <a:lnSpc>
                <a:spcPct val="150000"/>
              </a:lnSpc>
              <a:spcAft>
                <a:spcPts val="0"/>
              </a:spcAft>
            </a:pPr>
            <a:r>
              <a:rPr lang="en-US" altLang="zh-CN" sz="2400" dirty="0" smtClean="0">
                <a:solidFill>
                  <a:srgbClr val="FF0000"/>
                </a:solidFill>
                <a:latin typeface="Times New Roman" panose="02020603050405020304" pitchFamily="18" charset="0"/>
                <a:ea typeface="方正书宋_GBK" panose="03000509000000000000" pitchFamily="65" charset="-122"/>
              </a:rPr>
              <a:t>A</a:t>
            </a:r>
            <a:endParaRPr lang="zh-CN" altLang="zh-CN" sz="1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
        <p:nvSpPr>
          <p:cNvPr id="7" name="矩形 6"/>
          <p:cNvSpPr/>
          <p:nvPr/>
        </p:nvSpPr>
        <p:spPr>
          <a:xfrm>
            <a:off x="8976320" y="3224661"/>
            <a:ext cx="1140443" cy="581313"/>
          </a:xfrm>
          <a:prstGeom prst="rect">
            <a:avLst/>
          </a:prstGeom>
        </p:spPr>
        <p:txBody>
          <a:bodyPr wrap="square">
            <a:spAutoFit/>
          </a:bodyPr>
          <a:lstStyle/>
          <a:p>
            <a:pPr>
              <a:lnSpc>
                <a:spcPct val="150000"/>
              </a:lnSpc>
              <a:spcAft>
                <a:spcPts val="0"/>
              </a:spcAft>
            </a:pPr>
            <a:r>
              <a:rPr lang="en-US" altLang="zh-CN" sz="2400" dirty="0" smtClean="0">
                <a:solidFill>
                  <a:srgbClr val="FF0000"/>
                </a:solidFill>
                <a:latin typeface="Times New Roman" panose="02020603050405020304" pitchFamily="18" charset="0"/>
                <a:ea typeface="方正书宋_GBK" panose="03000509000000000000" pitchFamily="65" charset="-122"/>
              </a:rPr>
              <a:t>B</a:t>
            </a:r>
            <a:endParaRPr lang="zh-CN" altLang="zh-CN" sz="1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
        <p:nvSpPr>
          <p:cNvPr id="8" name="矩形 7"/>
          <p:cNvSpPr/>
          <p:nvPr/>
        </p:nvSpPr>
        <p:spPr>
          <a:xfrm>
            <a:off x="8976320" y="3884418"/>
            <a:ext cx="1140443" cy="581313"/>
          </a:xfrm>
          <a:prstGeom prst="rect">
            <a:avLst/>
          </a:prstGeom>
        </p:spPr>
        <p:txBody>
          <a:bodyPr wrap="square">
            <a:spAutoFit/>
          </a:bodyPr>
          <a:lstStyle/>
          <a:p>
            <a:pPr>
              <a:lnSpc>
                <a:spcPct val="150000"/>
              </a:lnSpc>
              <a:spcAft>
                <a:spcPts val="0"/>
              </a:spcAft>
            </a:pPr>
            <a:r>
              <a:rPr lang="en-US" altLang="zh-CN" sz="2400" dirty="0" smtClean="0">
                <a:solidFill>
                  <a:srgbClr val="FF0000"/>
                </a:solidFill>
                <a:latin typeface="Times New Roman" panose="02020603050405020304" pitchFamily="18" charset="0"/>
                <a:ea typeface="方正书宋_GBK" panose="03000509000000000000" pitchFamily="65" charset="-122"/>
              </a:rPr>
              <a:t>C</a:t>
            </a:r>
            <a:endParaRPr lang="zh-CN" altLang="zh-CN" sz="1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8265355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单元主题剖析.jpg" descr="id:2147492236;FounderCES"/>
          <p:cNvPicPr/>
          <p:nvPr/>
        </p:nvPicPr>
        <p:blipFill>
          <a:blip r:embed="rId2"/>
          <a:stretch>
            <a:fillRect/>
          </a:stretch>
        </p:blipFill>
        <p:spPr>
          <a:xfrm>
            <a:off x="350806" y="1304191"/>
            <a:ext cx="4483735" cy="862965"/>
          </a:xfrm>
          <a:prstGeom prst="rect">
            <a:avLst/>
          </a:prstGeom>
        </p:spPr>
      </p:pic>
      <p:pic>
        <p:nvPicPr>
          <p:cNvPr id="5" name="a038.jpg" descr="id:2147494866;FounderCES"/>
          <p:cNvPicPr/>
          <p:nvPr/>
        </p:nvPicPr>
        <p:blipFill>
          <a:blip r:embed="rId3"/>
          <a:stretch>
            <a:fillRect/>
          </a:stretch>
        </p:blipFill>
        <p:spPr>
          <a:xfrm>
            <a:off x="350806" y="2348880"/>
            <a:ext cx="7080885" cy="1981835"/>
          </a:xfrm>
          <a:prstGeom prst="rect">
            <a:avLst/>
          </a:prstGeom>
        </p:spPr>
      </p:pic>
    </p:spTree>
    <p:extLst>
      <p:ext uri="{BB962C8B-B14F-4D97-AF65-F5344CB8AC3E}">
        <p14:creationId xmlns:p14="http://schemas.microsoft.com/office/powerpoint/2010/main" val="274021786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35360" y="2204864"/>
            <a:ext cx="11521280" cy="2484334"/>
          </a:xfrm>
          <a:prstGeom prst="rect">
            <a:avLst/>
          </a:prstGeom>
        </p:spPr>
        <p:txBody>
          <a:bodyPr wrap="square" lIns="36000" tIns="0" rIns="36000" bIns="0">
            <a:spAutoFit/>
          </a:bodyPr>
          <a:lstStyle/>
          <a:p>
            <a:pPr algn="just">
              <a:lnSpc>
                <a:spcPct val="150000"/>
              </a:lnSpc>
              <a:spcAft>
                <a:spcPts val="0"/>
              </a:spcAft>
              <a:tabLst>
                <a:tab pos="5311140" algn="l"/>
              </a:tabLst>
            </a:pPr>
            <a:r>
              <a:rPr lang="zh-CN" altLang="zh-CN" sz="2800">
                <a:solidFill>
                  <a:srgbClr val="000000"/>
                </a:solidFill>
                <a:latin typeface="NEU-BZ-S92"/>
                <a:ea typeface="黑体" panose="02010609060101010101" pitchFamily="49" charset="-122"/>
                <a:cs typeface="Times New Roman" panose="02020603050405020304" pitchFamily="18" charset="0"/>
              </a:rPr>
              <a:t>【典型例题】</a:t>
            </a:r>
            <a:endParaRPr lang="zh-CN" altLang="zh-CN" sz="1200">
              <a:solidFill>
                <a:srgbClr val="000000"/>
              </a:solidFill>
              <a:latin typeface="NEU-BZ-S92"/>
              <a:ea typeface="方正书宋_GBK" panose="03000509000000000000" pitchFamily="65" charset="-122"/>
              <a:cs typeface="Times New Roman" panose="02020603050405020304" pitchFamily="18" charset="0"/>
            </a:endParaRPr>
          </a:p>
          <a:p>
            <a:pPr indent="711200" algn="just">
              <a:lnSpc>
                <a:spcPct val="150000"/>
              </a:lnSpc>
              <a:spcAft>
                <a:spcPts val="0"/>
              </a:spcAft>
              <a:tabLst>
                <a:tab pos="5311140" algn="l"/>
              </a:tabLst>
            </a:pPr>
            <a:r>
              <a:rPr lang="zh-CN" altLang="zh-CN" sz="2800">
                <a:solidFill>
                  <a:srgbClr val="000000"/>
                </a:solidFill>
                <a:latin typeface="NEU-BZ-S92"/>
                <a:cs typeface="Times New Roman" panose="02020603050405020304" pitchFamily="18" charset="0"/>
              </a:rPr>
              <a:t>春生、夏长、秋收、冬藏</a:t>
            </a:r>
            <a:r>
              <a:rPr lang="en-US" altLang="zh-CN" sz="2800">
                <a:solidFill>
                  <a:srgbClr val="000000"/>
                </a:solidFill>
                <a:latin typeface="方正书宋_GBK" panose="03000509000000000000" pitchFamily="65" charset="-122"/>
                <a:cs typeface="Times New Roman" panose="02020603050405020304" pitchFamily="18" charset="0"/>
              </a:rPr>
              <a:t>,</a:t>
            </a:r>
            <a:r>
              <a:rPr lang="zh-CN" altLang="zh-CN" sz="2800">
                <a:solidFill>
                  <a:srgbClr val="000000"/>
                </a:solidFill>
                <a:latin typeface="NEU-BZ-S92"/>
                <a:cs typeface="Times New Roman" panose="02020603050405020304" pitchFamily="18" charset="0"/>
              </a:rPr>
              <a:t>四季轮回中蕴含着生命的规律与智慧。请结合生活经历</a:t>
            </a:r>
            <a:r>
              <a:rPr lang="en-US" altLang="zh-CN" sz="2800">
                <a:solidFill>
                  <a:srgbClr val="000000"/>
                </a:solidFill>
                <a:latin typeface="方正书宋_GBK" panose="03000509000000000000" pitchFamily="65" charset="-122"/>
                <a:cs typeface="Times New Roman" panose="02020603050405020304" pitchFamily="18" charset="0"/>
              </a:rPr>
              <a:t>,</a:t>
            </a:r>
            <a:r>
              <a:rPr lang="zh-CN" altLang="zh-CN" sz="2800">
                <a:solidFill>
                  <a:srgbClr val="000000"/>
                </a:solidFill>
                <a:latin typeface="NEU-BZ-S92"/>
                <a:cs typeface="Times New Roman" panose="02020603050405020304" pitchFamily="18" charset="0"/>
              </a:rPr>
              <a:t>围绕四季的气候和人们在四季进行的户外活动写一篇英语短文。</a:t>
            </a:r>
            <a:endParaRPr lang="zh-CN" altLang="zh-CN" sz="1200">
              <a:solidFill>
                <a:srgbClr val="000000"/>
              </a:solidFill>
              <a:latin typeface="NEU-BZ-S92"/>
              <a:ea typeface="方正书宋_GBK" panose="03000509000000000000" pitchFamily="65" charset="-122"/>
              <a:cs typeface="Times New Roman" panose="02020603050405020304" pitchFamily="18" charset="0"/>
            </a:endParaRPr>
          </a:p>
        </p:txBody>
      </p:sp>
      <p:pic>
        <p:nvPicPr>
          <p:cNvPr id="3" name="经典范文展示.jpg" descr="id:2147492250;FounderCES"/>
          <p:cNvPicPr/>
          <p:nvPr/>
        </p:nvPicPr>
        <p:blipFill>
          <a:blip r:embed="rId2"/>
          <a:stretch>
            <a:fillRect/>
          </a:stretch>
        </p:blipFill>
        <p:spPr>
          <a:xfrm>
            <a:off x="360233" y="1293633"/>
            <a:ext cx="4425315" cy="855345"/>
          </a:xfrm>
          <a:prstGeom prst="rect">
            <a:avLst/>
          </a:prstGeom>
        </p:spPr>
      </p:pic>
    </p:spTree>
    <p:extLst>
      <p:ext uri="{BB962C8B-B14F-4D97-AF65-F5344CB8AC3E}">
        <p14:creationId xmlns:p14="http://schemas.microsoft.com/office/powerpoint/2010/main" val="175870121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ext uri="{D42A27DB-BD31-4B8C-83A1-F6EECF244321}">
                <p14:modId xmlns:p14="http://schemas.microsoft.com/office/powerpoint/2010/main" val="2117756303"/>
              </p:ext>
            </p:extLst>
          </p:nvPr>
        </p:nvGraphicFramePr>
        <p:xfrm>
          <a:off x="943356" y="1556792"/>
          <a:ext cx="10305288" cy="3200400"/>
        </p:xfrm>
        <a:graphic>
          <a:graphicData uri="http://schemas.openxmlformats.org/drawingml/2006/table">
            <a:tbl>
              <a:tblPr firstRow="1" firstCol="1" bandRow="1"/>
              <a:tblGrid>
                <a:gridCol w="1074067">
                  <a:extLst>
                    <a:ext uri="{9D8B030D-6E8A-4147-A177-3AD203B41FA5}">
                      <a16:colId xmlns:a16="http://schemas.microsoft.com/office/drawing/2014/main" val="3280285011"/>
                    </a:ext>
                  </a:extLst>
                </a:gridCol>
                <a:gridCol w="9231221">
                  <a:extLst>
                    <a:ext uri="{9D8B030D-6E8A-4147-A177-3AD203B41FA5}">
                      <a16:colId xmlns:a16="http://schemas.microsoft.com/office/drawing/2014/main" val="1041712349"/>
                    </a:ext>
                  </a:extLst>
                </a:gridCol>
              </a:tblGrid>
              <a:tr h="0">
                <a:tc>
                  <a:txBody>
                    <a:bodyPr/>
                    <a:lstStyle/>
                    <a:p>
                      <a:pPr algn="ctr">
                        <a:lnSpc>
                          <a:spcPct val="150000"/>
                        </a:lnSpc>
                        <a:spcAft>
                          <a:spcPts val="0"/>
                        </a:spcAft>
                        <a:tabLst>
                          <a:tab pos="5311140" algn="l"/>
                        </a:tabLst>
                      </a:pPr>
                      <a:r>
                        <a:rPr lang="zh-CN" sz="2800">
                          <a:solidFill>
                            <a:srgbClr val="000000"/>
                          </a:solidFill>
                          <a:effectLst/>
                          <a:latin typeface="NEU-BZ-S92"/>
                          <a:ea typeface="方正楷体_GBK" panose="03000509000000000000" pitchFamily="65" charset="-122"/>
                          <a:cs typeface="Times New Roman" panose="02020603050405020304" pitchFamily="18" charset="0"/>
                        </a:rPr>
                        <a:t>春天</a:t>
                      </a:r>
                      <a:endParaRPr lang="zh-CN" sz="1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spcAft>
                          <a:spcPts val="0"/>
                        </a:spcAft>
                        <a:tabLst>
                          <a:tab pos="5311140" algn="l"/>
                        </a:tabLst>
                      </a:pPr>
                      <a:r>
                        <a:rPr lang="zh-CN" sz="2800">
                          <a:solidFill>
                            <a:srgbClr val="000000"/>
                          </a:solidFill>
                          <a:effectLst/>
                          <a:latin typeface="NEU-BZ-S92"/>
                          <a:ea typeface="方正楷体_GBK" panose="03000509000000000000" pitchFamily="65" charset="-122"/>
                          <a:cs typeface="Times New Roman" panose="02020603050405020304" pitchFamily="18" charset="0"/>
                        </a:rPr>
                        <a:t>风和日丽</a:t>
                      </a:r>
                      <a:r>
                        <a:rPr lang="en-US" sz="2800">
                          <a:solidFill>
                            <a:srgbClr val="000000"/>
                          </a:solidFill>
                          <a:effectLst/>
                          <a:latin typeface="方正楷体_GBK" panose="03000509000000000000" pitchFamily="65" charset="-122"/>
                          <a:ea typeface="宋体" panose="02010600030101010101" pitchFamily="2" charset="-122"/>
                          <a:cs typeface="Times New Roman" panose="02020603050405020304" pitchFamily="18" charset="0"/>
                        </a:rPr>
                        <a:t>,</a:t>
                      </a:r>
                      <a:r>
                        <a:rPr lang="zh-CN" sz="2800">
                          <a:solidFill>
                            <a:srgbClr val="000000"/>
                          </a:solidFill>
                          <a:effectLst/>
                          <a:latin typeface="NEU-BZ-S92"/>
                          <a:ea typeface="方正楷体_GBK" panose="03000509000000000000" pitchFamily="65" charset="-122"/>
                          <a:cs typeface="Times New Roman" panose="02020603050405020304" pitchFamily="18" charset="0"/>
                        </a:rPr>
                        <a:t>是放风筝的好时节</a:t>
                      </a:r>
                      <a:r>
                        <a:rPr lang="en-US" sz="2800">
                          <a:solidFill>
                            <a:srgbClr val="000000"/>
                          </a:solidFill>
                          <a:effectLst/>
                          <a:latin typeface="方正楷体_GBK" panose="03000509000000000000" pitchFamily="65" charset="-122"/>
                          <a:ea typeface="宋体" panose="02010600030101010101" pitchFamily="2" charset="-122"/>
                          <a:cs typeface="Times New Roman" panose="02020603050405020304" pitchFamily="18" charset="0"/>
                        </a:rPr>
                        <a:t>;</a:t>
                      </a:r>
                      <a:r>
                        <a:rPr lang="zh-CN" sz="2800">
                          <a:solidFill>
                            <a:srgbClr val="000000"/>
                          </a:solidFill>
                          <a:effectLst/>
                          <a:latin typeface="NEU-BZ-S92"/>
                          <a:ea typeface="方正楷体_GBK" panose="03000509000000000000" pitchFamily="65" charset="-122"/>
                          <a:cs typeface="Times New Roman" panose="02020603050405020304" pitchFamily="18" charset="0"/>
                        </a:rPr>
                        <a:t>蜜蜂和蝴蝶在花丛中飞舞</a:t>
                      </a:r>
                      <a:endParaRPr lang="zh-CN" sz="1200">
                        <a:solidFill>
                          <a:srgbClr val="000000"/>
                        </a:solidFill>
                        <a:effectLst/>
                        <a:latin typeface="NEU-BZ-S92"/>
                        <a:ea typeface="方正书宋_GBK" panose="03000509000000000000" pitchFamily="65" charset="-122"/>
                        <a:cs typeface="Times New Roman" panose="02020603050405020304" pitchFamily="18" charset="0"/>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48975605"/>
                  </a:ext>
                </a:extLst>
              </a:tr>
              <a:tr h="0">
                <a:tc>
                  <a:txBody>
                    <a:bodyPr/>
                    <a:lstStyle/>
                    <a:p>
                      <a:pPr algn="ctr">
                        <a:lnSpc>
                          <a:spcPct val="150000"/>
                        </a:lnSpc>
                        <a:spcAft>
                          <a:spcPts val="0"/>
                        </a:spcAft>
                        <a:tabLst>
                          <a:tab pos="5311140" algn="l"/>
                        </a:tabLst>
                      </a:pPr>
                      <a:r>
                        <a:rPr lang="zh-CN" sz="2800">
                          <a:solidFill>
                            <a:srgbClr val="000000"/>
                          </a:solidFill>
                          <a:effectLst/>
                          <a:latin typeface="NEU-BZ-S92"/>
                          <a:ea typeface="方正楷体_GBK" panose="03000509000000000000" pitchFamily="65" charset="-122"/>
                          <a:cs typeface="Times New Roman" panose="02020603050405020304" pitchFamily="18" charset="0"/>
                        </a:rPr>
                        <a:t>夏天</a:t>
                      </a:r>
                      <a:endParaRPr lang="zh-CN" sz="1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spcAft>
                          <a:spcPts val="0"/>
                        </a:spcAft>
                        <a:tabLst>
                          <a:tab pos="5311140" algn="l"/>
                        </a:tabLst>
                      </a:pPr>
                      <a:r>
                        <a:rPr lang="zh-CN" sz="2800" dirty="0">
                          <a:solidFill>
                            <a:srgbClr val="000000"/>
                          </a:solidFill>
                          <a:effectLst/>
                          <a:latin typeface="NEU-BZ-S92"/>
                          <a:ea typeface="方正楷体_GBK" panose="03000509000000000000" pitchFamily="65" charset="-122"/>
                          <a:cs typeface="Times New Roman" panose="02020603050405020304" pitchFamily="18" charset="0"/>
                        </a:rPr>
                        <a:t>最高温度可达</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38</a:t>
                      </a:r>
                      <a:r>
                        <a:rPr lang="en-US" sz="2800" dirty="0">
                          <a:solidFill>
                            <a:srgbClr val="000000"/>
                          </a:solidFill>
                          <a:effectLst/>
                          <a:latin typeface="NEU-BZ-S92"/>
                          <a:ea typeface="宋体" panose="02010600030101010101" pitchFamily="2" charset="-122"/>
                          <a:cs typeface="Times New Roman" panose="02020603050405020304" pitchFamily="18" charset="0"/>
                        </a:rPr>
                        <a:t>℃</a:t>
                      </a:r>
                      <a:r>
                        <a:rPr lang="en-US" sz="2800" dirty="0">
                          <a:solidFill>
                            <a:srgbClr val="000000"/>
                          </a:solidFill>
                          <a:effectLst/>
                          <a:latin typeface="方正楷体_GBK" panose="03000509000000000000" pitchFamily="65" charset="-122"/>
                          <a:ea typeface="宋体" panose="02010600030101010101" pitchFamily="2" charset="-122"/>
                          <a:cs typeface="Times New Roman" panose="02020603050405020304" pitchFamily="18" charset="0"/>
                        </a:rPr>
                        <a:t>;</a:t>
                      </a:r>
                      <a:r>
                        <a:rPr lang="zh-CN" sz="2800" dirty="0">
                          <a:solidFill>
                            <a:srgbClr val="000000"/>
                          </a:solidFill>
                          <a:effectLst/>
                          <a:latin typeface="NEU-BZ-S92"/>
                          <a:ea typeface="方正楷体_GBK" panose="03000509000000000000" pitchFamily="65" charset="-122"/>
                          <a:cs typeface="Times New Roman" panose="02020603050405020304" pitchFamily="18" charset="0"/>
                        </a:rPr>
                        <a:t>慵懒的午后</a:t>
                      </a:r>
                      <a:r>
                        <a:rPr lang="en-US" sz="2800" dirty="0">
                          <a:solidFill>
                            <a:srgbClr val="000000"/>
                          </a:solidFill>
                          <a:effectLst/>
                          <a:latin typeface="方正楷体_GBK" panose="03000509000000000000" pitchFamily="65" charset="-122"/>
                          <a:ea typeface="宋体" panose="02010600030101010101" pitchFamily="2" charset="-122"/>
                          <a:cs typeface="Times New Roman" panose="02020603050405020304" pitchFamily="18" charset="0"/>
                        </a:rPr>
                        <a:t>,</a:t>
                      </a:r>
                      <a:r>
                        <a:rPr lang="zh-CN" sz="2800" dirty="0">
                          <a:solidFill>
                            <a:srgbClr val="000000"/>
                          </a:solidFill>
                          <a:effectLst/>
                          <a:latin typeface="NEU-BZ-S92"/>
                          <a:ea typeface="方正楷体_GBK" panose="03000509000000000000" pitchFamily="65" charset="-122"/>
                          <a:cs typeface="Times New Roman" panose="02020603050405020304" pitchFamily="18" charset="0"/>
                        </a:rPr>
                        <a:t>你喜欢坐在树荫下吃冰淇淋</a:t>
                      </a:r>
                      <a:endParaRPr lang="zh-CN" sz="1200" dirty="0">
                        <a:solidFill>
                          <a:srgbClr val="000000"/>
                        </a:solidFill>
                        <a:effectLst/>
                        <a:latin typeface="NEU-BZ-S92"/>
                        <a:ea typeface="方正书宋_GBK" panose="03000509000000000000" pitchFamily="65" charset="-122"/>
                        <a:cs typeface="Times New Roman" panose="02020603050405020304" pitchFamily="18" charset="0"/>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56814488"/>
                  </a:ext>
                </a:extLst>
              </a:tr>
              <a:tr h="0">
                <a:tc>
                  <a:txBody>
                    <a:bodyPr/>
                    <a:lstStyle/>
                    <a:p>
                      <a:pPr algn="ctr">
                        <a:lnSpc>
                          <a:spcPct val="150000"/>
                        </a:lnSpc>
                        <a:spcAft>
                          <a:spcPts val="0"/>
                        </a:spcAft>
                        <a:tabLst>
                          <a:tab pos="5311140" algn="l"/>
                        </a:tabLst>
                      </a:pPr>
                      <a:r>
                        <a:rPr lang="zh-CN" sz="2800">
                          <a:solidFill>
                            <a:srgbClr val="000000"/>
                          </a:solidFill>
                          <a:effectLst/>
                          <a:latin typeface="NEU-BZ-S92"/>
                          <a:ea typeface="方正楷体_GBK" panose="03000509000000000000" pitchFamily="65" charset="-122"/>
                          <a:cs typeface="Times New Roman" panose="02020603050405020304" pitchFamily="18" charset="0"/>
                        </a:rPr>
                        <a:t>秋天</a:t>
                      </a:r>
                      <a:endParaRPr lang="zh-CN" sz="1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spcAft>
                          <a:spcPts val="0"/>
                        </a:spcAft>
                        <a:tabLst>
                          <a:tab pos="5311140" algn="l"/>
                        </a:tabLst>
                      </a:pPr>
                      <a:r>
                        <a:rPr lang="zh-CN" sz="2800">
                          <a:solidFill>
                            <a:srgbClr val="000000"/>
                          </a:solidFill>
                          <a:effectLst/>
                          <a:latin typeface="NEU-BZ-S92"/>
                          <a:ea typeface="方正楷体_GBK" panose="03000509000000000000" pitchFamily="65" charset="-122"/>
                          <a:cs typeface="Times New Roman" panose="02020603050405020304" pitchFamily="18" charset="0"/>
                        </a:rPr>
                        <a:t>随着白天变短</a:t>
                      </a:r>
                      <a:r>
                        <a:rPr lang="en-US" sz="2800">
                          <a:solidFill>
                            <a:srgbClr val="000000"/>
                          </a:solidFill>
                          <a:effectLst/>
                          <a:latin typeface="方正楷体_GBK" panose="03000509000000000000" pitchFamily="65" charset="-122"/>
                          <a:ea typeface="宋体" panose="02010600030101010101" pitchFamily="2" charset="-122"/>
                          <a:cs typeface="Times New Roman" panose="02020603050405020304" pitchFamily="18" charset="0"/>
                        </a:rPr>
                        <a:t>,</a:t>
                      </a:r>
                      <a:r>
                        <a:rPr lang="zh-CN" sz="2800">
                          <a:solidFill>
                            <a:srgbClr val="000000"/>
                          </a:solidFill>
                          <a:effectLst/>
                          <a:latin typeface="NEU-BZ-S92"/>
                          <a:ea typeface="方正楷体_GBK" panose="03000509000000000000" pitchFamily="65" charset="-122"/>
                          <a:cs typeface="Times New Roman" panose="02020603050405020304" pitchFamily="18" charset="0"/>
                        </a:rPr>
                        <a:t>温度下降了</a:t>
                      </a:r>
                      <a:r>
                        <a:rPr lang="en-US" sz="2800">
                          <a:solidFill>
                            <a:srgbClr val="000000"/>
                          </a:solidFill>
                          <a:effectLst/>
                          <a:latin typeface="方正楷体_GBK" panose="03000509000000000000" pitchFamily="65" charset="-122"/>
                          <a:ea typeface="宋体" panose="02010600030101010101" pitchFamily="2" charset="-122"/>
                          <a:cs typeface="Times New Roman" panose="02020603050405020304" pitchFamily="18" charset="0"/>
                        </a:rPr>
                        <a:t>;</a:t>
                      </a:r>
                      <a:r>
                        <a:rPr lang="zh-CN" sz="2800">
                          <a:solidFill>
                            <a:srgbClr val="000000"/>
                          </a:solidFill>
                          <a:effectLst/>
                          <a:latin typeface="NEU-BZ-S92"/>
                          <a:ea typeface="方正楷体_GBK" panose="03000509000000000000" pitchFamily="65" charset="-122"/>
                          <a:cs typeface="Times New Roman" panose="02020603050405020304" pitchFamily="18" charset="0"/>
                        </a:rPr>
                        <a:t>农民们忙于收割庄稼</a:t>
                      </a:r>
                      <a:endParaRPr lang="zh-CN" sz="1200">
                        <a:solidFill>
                          <a:srgbClr val="000000"/>
                        </a:solidFill>
                        <a:effectLst/>
                        <a:latin typeface="NEU-BZ-S92"/>
                        <a:ea typeface="方正书宋_GBK" panose="03000509000000000000" pitchFamily="65" charset="-122"/>
                        <a:cs typeface="Times New Roman" panose="02020603050405020304" pitchFamily="18" charset="0"/>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32489612"/>
                  </a:ext>
                </a:extLst>
              </a:tr>
              <a:tr h="0">
                <a:tc>
                  <a:txBody>
                    <a:bodyPr/>
                    <a:lstStyle/>
                    <a:p>
                      <a:pPr algn="ctr">
                        <a:lnSpc>
                          <a:spcPct val="150000"/>
                        </a:lnSpc>
                        <a:spcAft>
                          <a:spcPts val="0"/>
                        </a:spcAft>
                        <a:tabLst>
                          <a:tab pos="5311140" algn="l"/>
                        </a:tabLst>
                      </a:pPr>
                      <a:r>
                        <a:rPr lang="zh-CN" sz="2800">
                          <a:solidFill>
                            <a:srgbClr val="000000"/>
                          </a:solidFill>
                          <a:effectLst/>
                          <a:latin typeface="NEU-BZ-S92"/>
                          <a:ea typeface="方正楷体_GBK" panose="03000509000000000000" pitchFamily="65" charset="-122"/>
                          <a:cs typeface="Times New Roman" panose="02020603050405020304" pitchFamily="18" charset="0"/>
                        </a:rPr>
                        <a:t>冬天</a:t>
                      </a:r>
                      <a:endParaRPr lang="zh-CN" sz="1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spcAft>
                          <a:spcPts val="0"/>
                        </a:spcAft>
                        <a:tabLst>
                          <a:tab pos="5311140" algn="l"/>
                        </a:tabLst>
                      </a:pPr>
                      <a:r>
                        <a:rPr lang="zh-CN" sz="2800" dirty="0">
                          <a:solidFill>
                            <a:srgbClr val="000000"/>
                          </a:solidFill>
                          <a:effectLst/>
                          <a:latin typeface="NEU-BZ-S92"/>
                          <a:ea typeface="方正楷体_GBK" panose="03000509000000000000" pitchFamily="65" charset="-122"/>
                          <a:cs typeface="Times New Roman" panose="02020603050405020304" pitchFamily="18" charset="0"/>
                        </a:rPr>
                        <a:t>比较冷</a:t>
                      </a:r>
                      <a:r>
                        <a:rPr lang="en-US" sz="2800" dirty="0">
                          <a:solidFill>
                            <a:srgbClr val="000000"/>
                          </a:solidFill>
                          <a:effectLst/>
                          <a:latin typeface="方正楷体_GBK" panose="03000509000000000000" pitchFamily="65" charset="-122"/>
                          <a:ea typeface="宋体" panose="02010600030101010101" pitchFamily="2" charset="-122"/>
                          <a:cs typeface="Times New Roman" panose="02020603050405020304" pitchFamily="18" charset="0"/>
                        </a:rPr>
                        <a:t>,</a:t>
                      </a:r>
                      <a:r>
                        <a:rPr lang="zh-CN" sz="2800" dirty="0">
                          <a:solidFill>
                            <a:srgbClr val="000000"/>
                          </a:solidFill>
                          <a:effectLst/>
                          <a:latin typeface="NEU-BZ-S92"/>
                          <a:ea typeface="方正楷体_GBK" panose="03000509000000000000" pitchFamily="65" charset="-122"/>
                          <a:cs typeface="Times New Roman" panose="02020603050405020304" pitchFamily="18" charset="0"/>
                        </a:rPr>
                        <a:t>经常下雪</a:t>
                      </a:r>
                      <a:r>
                        <a:rPr lang="en-US" sz="2800" dirty="0">
                          <a:solidFill>
                            <a:srgbClr val="000000"/>
                          </a:solidFill>
                          <a:effectLst/>
                          <a:latin typeface="方正楷体_GBK" panose="03000509000000000000" pitchFamily="65" charset="-122"/>
                          <a:ea typeface="宋体" panose="02010600030101010101" pitchFamily="2" charset="-122"/>
                          <a:cs typeface="Times New Roman" panose="02020603050405020304" pitchFamily="18" charset="0"/>
                        </a:rPr>
                        <a:t>,</a:t>
                      </a:r>
                      <a:r>
                        <a:rPr lang="zh-CN" sz="2800" dirty="0">
                          <a:solidFill>
                            <a:srgbClr val="000000"/>
                          </a:solidFill>
                          <a:effectLst/>
                          <a:latin typeface="NEU-BZ-S92"/>
                          <a:ea typeface="方正楷体_GBK" panose="03000509000000000000" pitchFamily="65" charset="-122"/>
                          <a:cs typeface="Times New Roman" panose="02020603050405020304" pitchFamily="18" charset="0"/>
                        </a:rPr>
                        <a:t>大家不得不穿上厚衣服保暖</a:t>
                      </a:r>
                      <a:r>
                        <a:rPr lang="en-US" sz="2800" dirty="0">
                          <a:solidFill>
                            <a:srgbClr val="000000"/>
                          </a:solidFill>
                          <a:effectLst/>
                          <a:latin typeface="方正楷体_GBK" panose="03000509000000000000" pitchFamily="65" charset="-122"/>
                          <a:ea typeface="宋体" panose="02010600030101010101" pitchFamily="2" charset="-122"/>
                          <a:cs typeface="Times New Roman" panose="02020603050405020304" pitchFamily="18" charset="0"/>
                        </a:rPr>
                        <a:t>;</a:t>
                      </a:r>
                      <a:r>
                        <a:rPr lang="zh-CN" sz="2800" dirty="0">
                          <a:solidFill>
                            <a:srgbClr val="000000"/>
                          </a:solidFill>
                          <a:effectLst/>
                          <a:latin typeface="NEU-BZ-S92"/>
                          <a:ea typeface="方正楷体_GBK" panose="03000509000000000000" pitchFamily="65" charset="-122"/>
                          <a:cs typeface="Times New Roman" panose="02020603050405020304" pitchFamily="18" charset="0"/>
                        </a:rPr>
                        <a:t>可以打雪仗</a:t>
                      </a:r>
                      <a:r>
                        <a:rPr lang="en-US" sz="2800" dirty="0">
                          <a:solidFill>
                            <a:srgbClr val="000000"/>
                          </a:solidFill>
                          <a:effectLst/>
                          <a:latin typeface="方正楷体_GBK" panose="03000509000000000000" pitchFamily="65" charset="-122"/>
                          <a:ea typeface="宋体" panose="02010600030101010101" pitchFamily="2" charset="-122"/>
                          <a:cs typeface="Times New Roman" panose="02020603050405020304" pitchFamily="18" charset="0"/>
                        </a:rPr>
                        <a:t>,</a:t>
                      </a:r>
                      <a:r>
                        <a:rPr lang="zh-CN" sz="2800" dirty="0">
                          <a:solidFill>
                            <a:srgbClr val="000000"/>
                          </a:solidFill>
                          <a:effectLst/>
                          <a:latin typeface="NEU-BZ-S92"/>
                          <a:ea typeface="方正楷体_GBK" panose="03000509000000000000" pitchFamily="65" charset="-122"/>
                          <a:cs typeface="Times New Roman" panose="02020603050405020304" pitchFamily="18" charset="0"/>
                        </a:rPr>
                        <a:t>堆雪人</a:t>
                      </a:r>
                      <a:endParaRPr lang="zh-CN" sz="1200" dirty="0">
                        <a:solidFill>
                          <a:srgbClr val="000000"/>
                        </a:solidFill>
                        <a:effectLst/>
                        <a:latin typeface="NEU-BZ-S92"/>
                        <a:ea typeface="方正书宋_GBK" panose="03000509000000000000" pitchFamily="65" charset="-122"/>
                        <a:cs typeface="Times New Roman" panose="02020603050405020304" pitchFamily="18" charset="0"/>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89706399"/>
                  </a:ext>
                </a:extLst>
              </a:tr>
            </a:tbl>
          </a:graphicData>
        </a:graphic>
      </p:graphicFrame>
      <p:sp>
        <p:nvSpPr>
          <p:cNvPr id="3" name="矩形 2"/>
          <p:cNvSpPr/>
          <p:nvPr/>
        </p:nvSpPr>
        <p:spPr>
          <a:xfrm>
            <a:off x="263352" y="4780309"/>
            <a:ext cx="11593288" cy="1384995"/>
          </a:xfrm>
          <a:prstGeom prst="rect">
            <a:avLst/>
          </a:prstGeom>
        </p:spPr>
        <p:txBody>
          <a:bodyPr wrap="square">
            <a:spAutoFit/>
          </a:bodyPr>
          <a:lstStyle/>
          <a:p>
            <a:pPr indent="715963" algn="just">
              <a:lnSpc>
                <a:spcPct val="150000"/>
              </a:lnSpc>
              <a:spcAft>
                <a:spcPts val="0"/>
              </a:spcAft>
              <a:tabLst>
                <a:tab pos="5311140" algn="l"/>
              </a:tabLst>
            </a:pPr>
            <a:r>
              <a:rPr lang="zh-CN" altLang="zh-CN" sz="2800" dirty="0">
                <a:solidFill>
                  <a:srgbClr val="000000"/>
                </a:solidFill>
                <a:latin typeface="NEU-BZ-S92"/>
                <a:cs typeface="Times New Roman" panose="02020603050405020304" pitchFamily="18" charset="0"/>
              </a:rPr>
              <a:t>要求</a:t>
            </a:r>
            <a:r>
              <a:rPr lang="en-US" altLang="zh-CN" sz="2800" dirty="0">
                <a:solidFill>
                  <a:srgbClr val="000000"/>
                </a:solidFill>
                <a:latin typeface="方正书宋_GBK" panose="03000509000000000000" pitchFamily="65" charset="-122"/>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1</a:t>
            </a:r>
            <a:r>
              <a:rPr lang="en-US" altLang="zh-CN" sz="2800" dirty="0">
                <a:solidFill>
                  <a:srgbClr val="000000"/>
                </a:solidFill>
                <a:latin typeface="NEU-BZ-S92"/>
                <a:cs typeface="Times New Roman" panose="02020603050405020304" pitchFamily="18" charset="0"/>
              </a:rPr>
              <a:t>.</a:t>
            </a:r>
            <a:r>
              <a:rPr lang="zh-CN" altLang="zh-CN" sz="2800" dirty="0">
                <a:solidFill>
                  <a:srgbClr val="000000"/>
                </a:solidFill>
                <a:latin typeface="NEU-BZ-S92"/>
                <a:cs typeface="Times New Roman" panose="02020603050405020304" pitchFamily="18" charset="0"/>
              </a:rPr>
              <a:t>涵盖以上提示内容</a:t>
            </a:r>
            <a:r>
              <a:rPr lang="en-US" altLang="zh-CN" sz="2800" dirty="0">
                <a:solidFill>
                  <a:srgbClr val="000000"/>
                </a:solidFill>
                <a:latin typeface="方正书宋_GBK" panose="03000509000000000000" pitchFamily="65" charset="-122"/>
                <a:cs typeface="Times New Roman" panose="02020603050405020304" pitchFamily="18" charset="0"/>
              </a:rPr>
              <a:t>,</a:t>
            </a:r>
            <a:r>
              <a:rPr lang="zh-CN" altLang="zh-CN" sz="2800" dirty="0">
                <a:solidFill>
                  <a:srgbClr val="000000"/>
                </a:solidFill>
                <a:latin typeface="NEU-BZ-S92"/>
                <a:cs typeface="Times New Roman" panose="02020603050405020304" pitchFamily="18" charset="0"/>
              </a:rPr>
              <a:t>语句通顺</a:t>
            </a:r>
            <a:r>
              <a:rPr lang="en-US" altLang="zh-CN" sz="2800" dirty="0">
                <a:solidFill>
                  <a:srgbClr val="000000"/>
                </a:solidFill>
                <a:latin typeface="方正书宋_GBK" panose="03000509000000000000" pitchFamily="65" charset="-122"/>
                <a:cs typeface="Times New Roman" panose="02020603050405020304" pitchFamily="18" charset="0"/>
              </a:rPr>
              <a:t>,</a:t>
            </a:r>
            <a:r>
              <a:rPr lang="zh-CN" altLang="zh-CN" sz="2800" dirty="0">
                <a:solidFill>
                  <a:srgbClr val="000000"/>
                </a:solidFill>
                <a:latin typeface="NEU-BZ-S92"/>
                <a:cs typeface="Times New Roman" panose="02020603050405020304" pitchFamily="18" charset="0"/>
              </a:rPr>
              <a:t>内容完整</a:t>
            </a:r>
            <a:r>
              <a:rPr lang="en-US" altLang="zh-CN" sz="2800" dirty="0">
                <a:solidFill>
                  <a:srgbClr val="000000"/>
                </a:solidFill>
                <a:latin typeface="方正书宋_GBK" panose="03000509000000000000" pitchFamily="65" charset="-122"/>
                <a:cs typeface="Times New Roman" panose="02020603050405020304" pitchFamily="18" charset="0"/>
              </a:rPr>
              <a:t>,</a:t>
            </a:r>
            <a:r>
              <a:rPr lang="zh-CN" altLang="zh-CN" sz="2800" dirty="0">
                <a:solidFill>
                  <a:srgbClr val="000000"/>
                </a:solidFill>
                <a:latin typeface="NEU-BZ-S92"/>
                <a:cs typeface="Times New Roman" panose="02020603050405020304" pitchFamily="18" charset="0"/>
              </a:rPr>
              <a:t>语法正确。</a:t>
            </a:r>
            <a:endParaRPr lang="zh-CN" altLang="zh-CN" sz="1200" dirty="0">
              <a:solidFill>
                <a:srgbClr val="000000"/>
              </a:solidFill>
              <a:latin typeface="NEU-BZ-S92"/>
              <a:ea typeface="方正书宋_GBK" panose="03000509000000000000" pitchFamily="65" charset="-122"/>
              <a:cs typeface="Times New Roman" panose="02020603050405020304" pitchFamily="18" charset="0"/>
            </a:endParaRPr>
          </a:p>
          <a:p>
            <a:pPr indent="711200" algn="just">
              <a:lnSpc>
                <a:spcPct val="150000"/>
              </a:lnSpc>
              <a:spcAft>
                <a:spcPts val="0"/>
              </a:spcAft>
              <a:tabLst>
                <a:tab pos="5311140" algn="l"/>
              </a:tabLst>
            </a:pPr>
            <a:r>
              <a:rPr lang="en-US" altLang="zh-CN" sz="2800" dirty="0">
                <a:solidFill>
                  <a:srgbClr val="000000"/>
                </a:solidFill>
                <a:latin typeface="Times New Roman" panose="02020603050405020304" pitchFamily="18" charset="0"/>
                <a:cs typeface="Times New Roman" panose="02020603050405020304" pitchFamily="18" charset="0"/>
              </a:rPr>
              <a:t>2</a:t>
            </a:r>
            <a:r>
              <a:rPr lang="en-US" altLang="zh-CN" sz="2800" dirty="0">
                <a:solidFill>
                  <a:srgbClr val="000000"/>
                </a:solidFill>
                <a:latin typeface="NEU-BZ-S92"/>
                <a:cs typeface="Times New Roman" panose="02020603050405020304" pitchFamily="18" charset="0"/>
              </a:rPr>
              <a:t>.</a:t>
            </a:r>
            <a:r>
              <a:rPr lang="zh-CN" altLang="zh-CN" sz="2800" dirty="0">
                <a:solidFill>
                  <a:srgbClr val="000000"/>
                </a:solidFill>
                <a:latin typeface="NEU-BZ-S92"/>
                <a:cs typeface="Times New Roman" panose="02020603050405020304" pitchFamily="18" charset="0"/>
              </a:rPr>
              <a:t>词数</a:t>
            </a:r>
            <a:r>
              <a:rPr lang="en-US" altLang="zh-CN" sz="2800" dirty="0">
                <a:solidFill>
                  <a:srgbClr val="000000"/>
                </a:solidFill>
                <a:latin typeface="Times New Roman" panose="02020603050405020304" pitchFamily="18" charset="0"/>
                <a:cs typeface="Times New Roman" panose="02020603050405020304" pitchFamily="18" charset="0"/>
              </a:rPr>
              <a:t>80</a:t>
            </a:r>
            <a:r>
              <a:rPr lang="zh-CN" altLang="zh-CN" sz="2800" dirty="0">
                <a:solidFill>
                  <a:srgbClr val="000000"/>
                </a:solidFill>
                <a:latin typeface="NEU-BZ-S92"/>
                <a:cs typeface="Times New Roman" panose="02020603050405020304" pitchFamily="18" charset="0"/>
              </a:rPr>
              <a:t>词左右。</a:t>
            </a:r>
            <a:endParaRPr lang="zh-CN" altLang="zh-CN" sz="1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53533329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35360" y="1268760"/>
            <a:ext cx="11521280" cy="545342"/>
          </a:xfrm>
          <a:prstGeom prst="rect">
            <a:avLst/>
          </a:prstGeom>
        </p:spPr>
        <p:txBody>
          <a:bodyPr wrap="square" lIns="36000" tIns="0" rIns="36000" bIns="0">
            <a:spAutoFit/>
          </a:bodyPr>
          <a:lstStyle/>
          <a:p>
            <a:pPr algn="just">
              <a:lnSpc>
                <a:spcPct val="150000"/>
              </a:lnSpc>
              <a:spcAft>
                <a:spcPts val="0"/>
              </a:spcAft>
              <a:tabLst>
                <a:tab pos="5311140" algn="l"/>
              </a:tabLst>
            </a:pPr>
            <a:r>
              <a:rPr lang="zh-CN" altLang="zh-CN" sz="2800">
                <a:solidFill>
                  <a:srgbClr val="000000"/>
                </a:solidFill>
                <a:latin typeface="NEU-BZ-S92"/>
                <a:ea typeface="黑体" panose="02010609060101010101" pitchFamily="49" charset="-122"/>
                <a:cs typeface="Times New Roman" panose="02020603050405020304" pitchFamily="18" charset="0"/>
              </a:rPr>
              <a:t>【思路点拨】</a:t>
            </a:r>
            <a:endParaRPr lang="zh-CN" altLang="zh-CN" sz="1200">
              <a:solidFill>
                <a:srgbClr val="000000"/>
              </a:solidFill>
              <a:latin typeface="NEU-BZ-S92"/>
              <a:ea typeface="方正书宋_GBK" panose="03000509000000000000" pitchFamily="65" charset="-122"/>
              <a:cs typeface="Times New Roman" panose="02020603050405020304" pitchFamily="18" charset="0"/>
            </a:endParaRPr>
          </a:p>
        </p:txBody>
      </p:sp>
      <p:pic>
        <p:nvPicPr>
          <p:cNvPr id="3" name="a039.jpg" descr="id:2147494888;FounderCES"/>
          <p:cNvPicPr/>
          <p:nvPr/>
        </p:nvPicPr>
        <p:blipFill>
          <a:blip r:embed="rId2"/>
          <a:stretch>
            <a:fillRect/>
          </a:stretch>
        </p:blipFill>
        <p:spPr>
          <a:xfrm>
            <a:off x="360498" y="1988840"/>
            <a:ext cx="7066280" cy="4512945"/>
          </a:xfrm>
          <a:prstGeom prst="rect">
            <a:avLst/>
          </a:prstGeom>
        </p:spPr>
      </p:pic>
    </p:spTree>
    <p:extLst>
      <p:ext uri="{BB962C8B-B14F-4D97-AF65-F5344CB8AC3E}">
        <p14:creationId xmlns:p14="http://schemas.microsoft.com/office/powerpoint/2010/main" val="157499154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35360" y="1268760"/>
            <a:ext cx="11521280" cy="3877985"/>
          </a:xfrm>
          <a:prstGeom prst="rect">
            <a:avLst/>
          </a:prstGeom>
        </p:spPr>
        <p:txBody>
          <a:bodyPr wrap="square" lIns="36000" tIns="0" rIns="36000" bIns="0">
            <a:spAutoFit/>
          </a:bodyPr>
          <a:lstStyle/>
          <a:p>
            <a:pPr algn="just">
              <a:lnSpc>
                <a:spcPct val="150000"/>
              </a:lnSpc>
              <a:spcAft>
                <a:spcPts val="0"/>
              </a:spcAft>
              <a:tabLst>
                <a:tab pos="5311140" algn="l"/>
              </a:tabLst>
            </a:pPr>
            <a:r>
              <a:rPr lang="zh-CN" altLang="zh-CN" sz="2800" dirty="0">
                <a:solidFill>
                  <a:srgbClr val="000000"/>
                </a:solidFill>
                <a:latin typeface="NEU-BZ-S92"/>
                <a:ea typeface="黑体" panose="02010609060101010101" pitchFamily="49" charset="-122"/>
                <a:cs typeface="Times New Roman" panose="02020603050405020304" pitchFamily="18" charset="0"/>
              </a:rPr>
              <a:t>【素材积累】</a:t>
            </a:r>
            <a:endParaRPr lang="zh-CN" altLang="zh-CN" sz="1200" dirty="0">
              <a:solidFill>
                <a:srgbClr val="000000"/>
              </a:solidFill>
              <a:latin typeface="NEU-BZ-S92"/>
              <a:ea typeface="方正书宋_GBK" panose="03000509000000000000" pitchFamily="65" charset="-122"/>
              <a:cs typeface="Times New Roman" panose="02020603050405020304" pitchFamily="18" charset="0"/>
            </a:endParaRPr>
          </a:p>
          <a:p>
            <a:pPr algn="just">
              <a:lnSpc>
                <a:spcPct val="150000"/>
              </a:lnSpc>
              <a:spcAft>
                <a:spcPts val="0"/>
              </a:spcAft>
              <a:tabLst>
                <a:tab pos="5311140" algn="l"/>
              </a:tabLst>
            </a:pPr>
            <a:r>
              <a:rPr lang="zh-CN" altLang="zh-CN" sz="2800" dirty="0">
                <a:solidFill>
                  <a:srgbClr val="000000"/>
                </a:solidFill>
                <a:latin typeface="NEU-BZ-S92"/>
                <a:ea typeface="黑体" panose="02010609060101010101" pitchFamily="49" charset="-122"/>
                <a:cs typeface="Times New Roman" panose="02020603050405020304" pitchFamily="18" charset="0"/>
              </a:rPr>
              <a:t>常用短语</a:t>
            </a:r>
            <a:endParaRPr lang="zh-CN" altLang="zh-CN" sz="1200" dirty="0">
              <a:solidFill>
                <a:srgbClr val="000000"/>
              </a:solidFill>
              <a:latin typeface="NEU-BZ-S92"/>
              <a:ea typeface="方正书宋_GBK" panose="03000509000000000000" pitchFamily="65" charset="-122"/>
              <a:cs typeface="Times New Roman" panose="02020603050405020304" pitchFamily="18" charset="0"/>
            </a:endParaRPr>
          </a:p>
          <a:p>
            <a:pPr algn="just">
              <a:lnSpc>
                <a:spcPct val="150000"/>
              </a:lnSpc>
              <a:spcAft>
                <a:spcPts val="0"/>
              </a:spcAft>
              <a:tabLst>
                <a:tab pos="5311140" algn="l"/>
              </a:tabLst>
            </a:pPr>
            <a:r>
              <a:rPr lang="en-US" altLang="zh-CN" sz="2800" b="1" dirty="0">
                <a:solidFill>
                  <a:srgbClr val="000000"/>
                </a:solidFill>
                <a:latin typeface="Times New Roman" panose="02020603050405020304" pitchFamily="18" charset="0"/>
                <a:cs typeface="Times New Roman" panose="02020603050405020304" pitchFamily="18" charset="0"/>
              </a:rPr>
              <a:t>1</a:t>
            </a:r>
            <a:r>
              <a:rPr lang="en-US" altLang="zh-CN" sz="2800" dirty="0">
                <a:solidFill>
                  <a:srgbClr val="000000"/>
                </a:solidFill>
                <a:latin typeface="NEU-BZ-S92"/>
                <a:cs typeface="Times New Roman" panose="02020603050405020304" pitchFamily="18" charset="0"/>
              </a:rPr>
              <a:t>.</a:t>
            </a:r>
            <a:r>
              <a:rPr lang="zh-CN" altLang="zh-CN" sz="2800" dirty="0">
                <a:solidFill>
                  <a:srgbClr val="000000"/>
                </a:solidFill>
                <a:latin typeface="NEU-BZ-S92"/>
                <a:cs typeface="Times New Roman" panose="02020603050405020304" pitchFamily="18" charset="0"/>
              </a:rPr>
              <a:t>放</a:t>
            </a:r>
            <a:r>
              <a:rPr lang="zh-CN" altLang="zh-CN" sz="2800" dirty="0" smtClean="0">
                <a:solidFill>
                  <a:srgbClr val="000000"/>
                </a:solidFill>
                <a:latin typeface="NEU-BZ-S92"/>
                <a:cs typeface="Times New Roman" panose="02020603050405020304" pitchFamily="18" charset="0"/>
              </a:rPr>
              <a:t>风筝</a:t>
            </a:r>
            <a:r>
              <a:rPr lang="en-US" altLang="zh-CN" sz="2800" dirty="0" smtClean="0">
                <a:solidFill>
                  <a:srgbClr val="000000"/>
                </a:solidFill>
                <a:latin typeface="NEU-BZ-S92"/>
                <a:cs typeface="Times New Roman" panose="02020603050405020304" pitchFamily="18" charset="0"/>
              </a:rPr>
              <a:t>	</a:t>
            </a:r>
            <a:r>
              <a:rPr lang="en-US" altLang="zh-CN" sz="2800" dirty="0" smtClean="0">
                <a:solidFill>
                  <a:srgbClr val="000000"/>
                </a:solidFill>
                <a:latin typeface="Times New Roman" panose="02020603050405020304" pitchFamily="18" charset="0"/>
                <a:cs typeface="Times New Roman" panose="02020603050405020304" pitchFamily="18" charset="0"/>
              </a:rPr>
              <a:t>____________________________</a:t>
            </a:r>
            <a:endParaRPr lang="zh-CN" altLang="zh-CN" sz="1200" dirty="0">
              <a:solidFill>
                <a:srgbClr val="000000"/>
              </a:solidFill>
              <a:latin typeface="NEU-BZ-S92"/>
              <a:ea typeface="方正书宋_GBK" panose="03000509000000000000" pitchFamily="65" charset="-122"/>
              <a:cs typeface="Times New Roman" panose="02020603050405020304" pitchFamily="18" charset="0"/>
            </a:endParaRPr>
          </a:p>
          <a:p>
            <a:pPr algn="just">
              <a:lnSpc>
                <a:spcPct val="150000"/>
              </a:lnSpc>
              <a:spcAft>
                <a:spcPts val="0"/>
              </a:spcAft>
              <a:tabLst>
                <a:tab pos="5311140" algn="l"/>
              </a:tabLst>
            </a:pPr>
            <a:r>
              <a:rPr lang="en-US" altLang="zh-CN" sz="2800" b="1" dirty="0">
                <a:solidFill>
                  <a:srgbClr val="000000"/>
                </a:solidFill>
                <a:latin typeface="Times New Roman" panose="02020603050405020304" pitchFamily="18" charset="0"/>
                <a:cs typeface="Times New Roman" panose="02020603050405020304" pitchFamily="18" charset="0"/>
              </a:rPr>
              <a:t>2</a:t>
            </a:r>
            <a:r>
              <a:rPr lang="en-US" altLang="zh-CN" sz="2800" dirty="0">
                <a:solidFill>
                  <a:srgbClr val="000000"/>
                </a:solidFill>
                <a:latin typeface="NEU-BZ-S92"/>
                <a:cs typeface="Times New Roman" panose="02020603050405020304" pitchFamily="18" charset="0"/>
              </a:rPr>
              <a:t>.</a:t>
            </a:r>
            <a:r>
              <a:rPr lang="zh-CN" altLang="zh-CN" sz="2800" dirty="0">
                <a:solidFill>
                  <a:srgbClr val="000000"/>
                </a:solidFill>
                <a:latin typeface="NEU-BZ-S92"/>
                <a:cs typeface="Times New Roman" panose="02020603050405020304" pitchFamily="18" charset="0"/>
              </a:rPr>
              <a:t>忙着做某</a:t>
            </a:r>
            <a:r>
              <a:rPr lang="zh-CN" altLang="zh-CN" sz="2800" dirty="0" smtClean="0">
                <a:solidFill>
                  <a:srgbClr val="000000"/>
                </a:solidFill>
                <a:latin typeface="NEU-BZ-S92"/>
                <a:cs typeface="Times New Roman" panose="02020603050405020304" pitchFamily="18" charset="0"/>
              </a:rPr>
              <a:t>事</a:t>
            </a:r>
            <a:r>
              <a:rPr lang="en-US" altLang="zh-CN" sz="2800" dirty="0" smtClean="0">
                <a:solidFill>
                  <a:srgbClr val="000000"/>
                </a:solidFill>
                <a:latin typeface="NEU-BZ-S92"/>
                <a:cs typeface="Times New Roman" panose="02020603050405020304" pitchFamily="18" charset="0"/>
              </a:rPr>
              <a:t>	</a:t>
            </a:r>
            <a:r>
              <a:rPr lang="en-US" altLang="zh-CN" sz="2800" dirty="0" smtClean="0">
                <a:solidFill>
                  <a:srgbClr val="000000"/>
                </a:solidFill>
                <a:latin typeface="Times New Roman" panose="02020603050405020304" pitchFamily="18" charset="0"/>
                <a:cs typeface="Times New Roman" panose="02020603050405020304" pitchFamily="18" charset="0"/>
              </a:rPr>
              <a:t>___________________________</a:t>
            </a:r>
            <a:endParaRPr lang="zh-CN" altLang="zh-CN" sz="1200" dirty="0">
              <a:solidFill>
                <a:srgbClr val="000000"/>
              </a:solidFill>
              <a:latin typeface="NEU-BZ-S92"/>
              <a:ea typeface="方正书宋_GBK" panose="03000509000000000000" pitchFamily="65" charset="-122"/>
              <a:cs typeface="Times New Roman" panose="02020603050405020304" pitchFamily="18" charset="0"/>
            </a:endParaRPr>
          </a:p>
          <a:p>
            <a:pPr algn="just">
              <a:lnSpc>
                <a:spcPct val="150000"/>
              </a:lnSpc>
              <a:spcAft>
                <a:spcPts val="0"/>
              </a:spcAft>
              <a:tabLst>
                <a:tab pos="5311140" algn="l"/>
              </a:tabLst>
            </a:pPr>
            <a:r>
              <a:rPr lang="en-US" altLang="zh-CN" sz="2800" b="1" dirty="0">
                <a:solidFill>
                  <a:srgbClr val="000000"/>
                </a:solidFill>
                <a:latin typeface="Times New Roman" panose="02020603050405020304" pitchFamily="18" charset="0"/>
                <a:cs typeface="Times New Roman" panose="02020603050405020304" pitchFamily="18" charset="0"/>
              </a:rPr>
              <a:t>3</a:t>
            </a:r>
            <a:r>
              <a:rPr lang="en-US" altLang="zh-CN" sz="2800" dirty="0">
                <a:solidFill>
                  <a:srgbClr val="000000"/>
                </a:solidFill>
                <a:latin typeface="NEU-BZ-S92"/>
                <a:cs typeface="Times New Roman" panose="02020603050405020304" pitchFamily="18" charset="0"/>
              </a:rPr>
              <a:t>.</a:t>
            </a:r>
            <a:r>
              <a:rPr lang="zh-CN" altLang="zh-CN" sz="2800" dirty="0" smtClean="0">
                <a:solidFill>
                  <a:srgbClr val="000000"/>
                </a:solidFill>
                <a:latin typeface="NEU-BZ-S92"/>
                <a:cs typeface="Times New Roman" panose="02020603050405020304" pitchFamily="18" charset="0"/>
              </a:rPr>
              <a:t>打雪仗</a:t>
            </a:r>
            <a:r>
              <a:rPr lang="en-US" altLang="zh-CN" sz="2800" dirty="0" smtClean="0">
                <a:solidFill>
                  <a:srgbClr val="000000"/>
                </a:solidFill>
                <a:latin typeface="NEU-BZ-S92"/>
                <a:cs typeface="Times New Roman" panose="02020603050405020304" pitchFamily="18" charset="0"/>
              </a:rPr>
              <a:t>	</a:t>
            </a:r>
            <a:r>
              <a:rPr lang="en-US" altLang="zh-CN" sz="2800" dirty="0" smtClean="0">
                <a:solidFill>
                  <a:srgbClr val="000000"/>
                </a:solidFill>
                <a:latin typeface="Times New Roman" panose="02020603050405020304" pitchFamily="18" charset="0"/>
                <a:cs typeface="Times New Roman" panose="02020603050405020304" pitchFamily="18" charset="0"/>
              </a:rPr>
              <a:t>______________________________</a:t>
            </a:r>
            <a:endParaRPr lang="zh-CN" altLang="zh-CN" sz="1200" dirty="0">
              <a:solidFill>
                <a:srgbClr val="000000"/>
              </a:solidFill>
              <a:latin typeface="NEU-BZ-S92"/>
              <a:ea typeface="方正书宋_GBK" panose="03000509000000000000" pitchFamily="65" charset="-122"/>
              <a:cs typeface="Times New Roman" panose="02020603050405020304" pitchFamily="18" charset="0"/>
            </a:endParaRPr>
          </a:p>
          <a:p>
            <a:pPr algn="just">
              <a:lnSpc>
                <a:spcPct val="150000"/>
              </a:lnSpc>
              <a:spcAft>
                <a:spcPts val="0"/>
              </a:spcAft>
              <a:tabLst>
                <a:tab pos="5311140" algn="l"/>
              </a:tabLst>
            </a:pPr>
            <a:r>
              <a:rPr lang="en-US" altLang="zh-CN" sz="2800" b="1" dirty="0">
                <a:solidFill>
                  <a:srgbClr val="000000"/>
                </a:solidFill>
                <a:latin typeface="Times New Roman" panose="02020603050405020304" pitchFamily="18" charset="0"/>
                <a:cs typeface="Times New Roman" panose="02020603050405020304" pitchFamily="18" charset="0"/>
              </a:rPr>
              <a:t>4</a:t>
            </a:r>
            <a:r>
              <a:rPr lang="en-US" altLang="zh-CN" sz="2800" dirty="0">
                <a:solidFill>
                  <a:srgbClr val="000000"/>
                </a:solidFill>
                <a:latin typeface="NEU-BZ-S92"/>
                <a:cs typeface="Times New Roman" panose="02020603050405020304" pitchFamily="18" charset="0"/>
              </a:rPr>
              <a:t>.</a:t>
            </a:r>
            <a:r>
              <a:rPr lang="zh-CN" altLang="zh-CN" sz="2800" dirty="0">
                <a:solidFill>
                  <a:srgbClr val="000000"/>
                </a:solidFill>
                <a:latin typeface="NEU-BZ-S92"/>
                <a:cs typeface="Times New Roman" panose="02020603050405020304" pitchFamily="18" charset="0"/>
              </a:rPr>
              <a:t>堆</a:t>
            </a:r>
            <a:r>
              <a:rPr lang="zh-CN" altLang="zh-CN" sz="2800" dirty="0" smtClean="0">
                <a:solidFill>
                  <a:srgbClr val="000000"/>
                </a:solidFill>
                <a:latin typeface="NEU-BZ-S92"/>
                <a:cs typeface="Times New Roman" panose="02020603050405020304" pitchFamily="18" charset="0"/>
              </a:rPr>
              <a:t>雪人</a:t>
            </a:r>
            <a:r>
              <a:rPr lang="en-US" altLang="zh-CN" sz="2800" dirty="0" smtClean="0">
                <a:solidFill>
                  <a:srgbClr val="000000"/>
                </a:solidFill>
                <a:latin typeface="NEU-BZ-S92"/>
                <a:cs typeface="Times New Roman" panose="02020603050405020304" pitchFamily="18" charset="0"/>
              </a:rPr>
              <a:t>	</a:t>
            </a:r>
            <a:r>
              <a:rPr lang="en-US" altLang="zh-CN" sz="2800" dirty="0" smtClean="0">
                <a:solidFill>
                  <a:srgbClr val="000000"/>
                </a:solidFill>
                <a:latin typeface="Times New Roman" panose="02020603050405020304" pitchFamily="18" charset="0"/>
                <a:cs typeface="Times New Roman" panose="02020603050405020304" pitchFamily="18" charset="0"/>
              </a:rPr>
              <a:t>_____________________________</a:t>
            </a:r>
            <a:endParaRPr lang="zh-CN" altLang="zh-CN" sz="1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2" name="矩形 1"/>
          <p:cNvSpPr/>
          <p:nvPr/>
        </p:nvSpPr>
        <p:spPr>
          <a:xfrm>
            <a:off x="5760640" y="2564904"/>
            <a:ext cx="6096000" cy="2461892"/>
          </a:xfrm>
          <a:prstGeom prst="rect">
            <a:avLst/>
          </a:prstGeom>
        </p:spPr>
        <p:txBody>
          <a:bodyPr>
            <a:spAutoFit/>
          </a:bodyPr>
          <a:lstStyle/>
          <a:p>
            <a:pPr>
              <a:lnSpc>
                <a:spcPct val="200000"/>
              </a:lnSpc>
              <a:spcAft>
                <a:spcPts val="0"/>
              </a:spcAft>
            </a:pPr>
            <a:r>
              <a:rPr lang="en-US" altLang="zh-CN" dirty="0">
                <a:solidFill>
                  <a:srgbClr val="FF0000"/>
                </a:solidFill>
                <a:latin typeface="Times New Roman" panose="02020603050405020304" pitchFamily="18" charset="0"/>
                <a:ea typeface="NEU-BZ-S92" panose="02020503000000020003" pitchFamily="18" charset="-122"/>
                <a:cs typeface="Times New Roman" panose="02020603050405020304" pitchFamily="18" charset="0"/>
              </a:rPr>
              <a:t>fly a kite/fly kites</a:t>
            </a:r>
            <a:r>
              <a:rPr lang="zh-CN" altLang="zh-CN" dirty="0">
                <a:solidFill>
                  <a:srgbClr val="FF0000"/>
                </a:solidFill>
                <a:latin typeface="Times New Roman" panose="02020603050405020304" pitchFamily="18" charset="0"/>
                <a:ea typeface="方正书宋_GBK" panose="03000509000000000000" pitchFamily="65" charset="-122"/>
                <a:cs typeface="Times New Roman" panose="02020603050405020304" pitchFamily="18" charset="0"/>
              </a:rPr>
              <a:t>　</a:t>
            </a:r>
            <a:endParaRPr lang="en-US" altLang="zh-CN" dirty="0" smtClean="0">
              <a:solidFill>
                <a:srgbClr val="FF0000"/>
              </a:solidFill>
              <a:latin typeface="Times New Roman" panose="02020603050405020304" pitchFamily="18" charset="0"/>
              <a:ea typeface="NEU-BZ-S92" panose="02020503000000020003" pitchFamily="18" charset="-122"/>
              <a:cs typeface="Times New Roman" panose="02020603050405020304" pitchFamily="18" charset="0"/>
            </a:endParaRPr>
          </a:p>
          <a:p>
            <a:pPr>
              <a:lnSpc>
                <a:spcPct val="200000"/>
              </a:lnSpc>
              <a:spcAft>
                <a:spcPts val="0"/>
              </a:spcAft>
            </a:pPr>
            <a:r>
              <a:rPr lang="en-US" altLang="zh-CN" dirty="0" smtClean="0">
                <a:solidFill>
                  <a:srgbClr val="FF0000"/>
                </a:solidFill>
                <a:latin typeface="Times New Roman" panose="02020603050405020304" pitchFamily="18" charset="0"/>
                <a:ea typeface="NEU-BZ-S92" panose="02020503000000020003" pitchFamily="18" charset="-122"/>
                <a:cs typeface="Times New Roman" panose="02020603050405020304" pitchFamily="18" charset="0"/>
              </a:rPr>
              <a:t>be </a:t>
            </a:r>
            <a:r>
              <a:rPr lang="en-US" altLang="zh-CN" dirty="0">
                <a:solidFill>
                  <a:srgbClr val="FF0000"/>
                </a:solidFill>
                <a:latin typeface="Times New Roman" panose="02020603050405020304" pitchFamily="18" charset="0"/>
                <a:ea typeface="NEU-BZ-S92" panose="02020503000000020003" pitchFamily="18" charset="-122"/>
                <a:cs typeface="Times New Roman" panose="02020603050405020304" pitchFamily="18" charset="0"/>
              </a:rPr>
              <a:t>busy doing </a:t>
            </a:r>
            <a:r>
              <a:rPr lang="en-US" altLang="zh-CN" dirty="0" err="1">
                <a:solidFill>
                  <a:srgbClr val="FF0000"/>
                </a:solidFill>
                <a:latin typeface="Times New Roman" panose="02020603050405020304" pitchFamily="18" charset="0"/>
                <a:ea typeface="NEU-BZ-S92" panose="02020503000000020003" pitchFamily="18" charset="-122"/>
                <a:cs typeface="Times New Roman" panose="02020603050405020304" pitchFamily="18" charset="0"/>
              </a:rPr>
              <a:t>sth</a:t>
            </a:r>
            <a:endParaRPr lang="zh-CN" altLang="zh-CN" sz="11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200000"/>
              </a:lnSpc>
              <a:spcAft>
                <a:spcPts val="0"/>
              </a:spcAft>
            </a:pPr>
            <a:r>
              <a:rPr lang="en-US" altLang="zh-CN" dirty="0" smtClean="0">
                <a:solidFill>
                  <a:srgbClr val="FF0000"/>
                </a:solidFill>
                <a:latin typeface="Times New Roman" panose="02020603050405020304" pitchFamily="18" charset="0"/>
                <a:ea typeface="NEU-BZ-S92" panose="02020503000000020003" pitchFamily="18" charset="-122"/>
                <a:cs typeface="Times New Roman" panose="02020603050405020304" pitchFamily="18" charset="0"/>
              </a:rPr>
              <a:t>have </a:t>
            </a:r>
            <a:r>
              <a:rPr lang="en-US" altLang="zh-CN" dirty="0">
                <a:solidFill>
                  <a:srgbClr val="FF0000"/>
                </a:solidFill>
                <a:latin typeface="Times New Roman" panose="02020603050405020304" pitchFamily="18" charset="0"/>
                <a:ea typeface="NEU-BZ-S92" panose="02020503000000020003" pitchFamily="18" charset="-122"/>
                <a:cs typeface="Times New Roman" panose="02020603050405020304" pitchFamily="18" charset="0"/>
              </a:rPr>
              <a:t>snowball fights</a:t>
            </a:r>
            <a:r>
              <a:rPr lang="zh-CN" altLang="zh-CN" dirty="0">
                <a:solidFill>
                  <a:srgbClr val="FF0000"/>
                </a:solidFill>
                <a:latin typeface="Times New Roman" panose="02020603050405020304" pitchFamily="18" charset="0"/>
                <a:ea typeface="方正书宋_GBK" panose="03000509000000000000" pitchFamily="65" charset="-122"/>
                <a:cs typeface="Times New Roman" panose="02020603050405020304" pitchFamily="18" charset="0"/>
              </a:rPr>
              <a:t>　</a:t>
            </a:r>
            <a:endParaRPr lang="en-US" altLang="zh-CN" dirty="0" smtClean="0">
              <a:solidFill>
                <a:srgbClr val="FF0000"/>
              </a:solidFill>
              <a:latin typeface="Times New Roman" panose="02020603050405020304" pitchFamily="18" charset="0"/>
              <a:ea typeface="NEU-BZ-S92" panose="02020503000000020003" pitchFamily="18" charset="-122"/>
              <a:cs typeface="Times New Roman" panose="02020603050405020304" pitchFamily="18" charset="0"/>
            </a:endParaRPr>
          </a:p>
          <a:p>
            <a:pPr>
              <a:lnSpc>
                <a:spcPct val="200000"/>
              </a:lnSpc>
              <a:spcAft>
                <a:spcPts val="0"/>
              </a:spcAft>
            </a:pPr>
            <a:r>
              <a:rPr lang="en-US" altLang="zh-CN" dirty="0" smtClean="0">
                <a:solidFill>
                  <a:srgbClr val="FF0000"/>
                </a:solidFill>
                <a:latin typeface="Times New Roman" panose="02020603050405020304" pitchFamily="18" charset="0"/>
                <a:ea typeface="NEU-BZ-S92" panose="02020503000000020003" pitchFamily="18" charset="-122"/>
                <a:cs typeface="Times New Roman" panose="02020603050405020304" pitchFamily="18" charset="0"/>
              </a:rPr>
              <a:t>make </a:t>
            </a:r>
            <a:r>
              <a:rPr lang="en-US" altLang="zh-CN" dirty="0">
                <a:solidFill>
                  <a:srgbClr val="FF0000"/>
                </a:solidFill>
                <a:latin typeface="Times New Roman" panose="02020603050405020304" pitchFamily="18" charset="0"/>
                <a:ea typeface="NEU-BZ-S92" panose="02020503000000020003" pitchFamily="18" charset="-122"/>
                <a:cs typeface="Times New Roman" panose="02020603050405020304" pitchFamily="18" charset="0"/>
              </a:rPr>
              <a:t>a snowman/make snowmen</a:t>
            </a:r>
            <a:endParaRPr lang="zh-CN" altLang="zh-CN" sz="11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9384877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35360" y="1268760"/>
            <a:ext cx="11521280" cy="3231654"/>
          </a:xfrm>
          <a:prstGeom prst="rect">
            <a:avLst/>
          </a:prstGeom>
        </p:spPr>
        <p:txBody>
          <a:bodyPr wrap="square" lIns="36000" tIns="0" rIns="36000" bIns="0">
            <a:spAutoFit/>
          </a:bodyPr>
          <a:lstStyle/>
          <a:p>
            <a:pPr algn="just">
              <a:lnSpc>
                <a:spcPct val="150000"/>
              </a:lnSpc>
              <a:spcAft>
                <a:spcPts val="0"/>
              </a:spcAft>
              <a:tabLst>
                <a:tab pos="5311140" algn="l"/>
              </a:tabLst>
            </a:pPr>
            <a:r>
              <a:rPr lang="zh-CN" altLang="zh-CN" sz="2800" dirty="0">
                <a:solidFill>
                  <a:srgbClr val="000000"/>
                </a:solidFill>
                <a:latin typeface="NEU-BZ-S92"/>
                <a:ea typeface="黑体" panose="02010609060101010101" pitchFamily="49" charset="-122"/>
                <a:cs typeface="Times New Roman" panose="02020603050405020304" pitchFamily="18" charset="0"/>
              </a:rPr>
              <a:t>常用句子</a:t>
            </a:r>
            <a:endParaRPr lang="zh-CN" altLang="zh-CN" sz="1200" dirty="0">
              <a:solidFill>
                <a:srgbClr val="000000"/>
              </a:solidFill>
              <a:latin typeface="NEU-BZ-S92"/>
              <a:ea typeface="方正书宋_GBK" panose="03000509000000000000" pitchFamily="65" charset="-122"/>
              <a:cs typeface="Times New Roman" panose="02020603050405020304" pitchFamily="18" charset="0"/>
            </a:endParaRPr>
          </a:p>
          <a:p>
            <a:pPr algn="just">
              <a:lnSpc>
                <a:spcPct val="150000"/>
              </a:lnSpc>
              <a:spcAft>
                <a:spcPts val="0"/>
              </a:spcAft>
              <a:tabLst>
                <a:tab pos="5311140" algn="l"/>
              </a:tabLst>
            </a:pPr>
            <a:r>
              <a:rPr lang="en-US" altLang="zh-CN" sz="2800" b="1" dirty="0">
                <a:solidFill>
                  <a:srgbClr val="000000"/>
                </a:solidFill>
                <a:latin typeface="Times New Roman" panose="02020603050405020304" pitchFamily="18" charset="0"/>
                <a:cs typeface="Times New Roman" panose="02020603050405020304" pitchFamily="18" charset="0"/>
              </a:rPr>
              <a:t>1</a:t>
            </a:r>
            <a:r>
              <a:rPr lang="en-US" altLang="zh-CN" sz="2800" dirty="0">
                <a:solidFill>
                  <a:srgbClr val="000000"/>
                </a:solidFill>
                <a:latin typeface="NEU-BZ-S92"/>
                <a:cs typeface="Times New Roman" panose="02020603050405020304" pitchFamily="18" charset="0"/>
              </a:rPr>
              <a:t>.</a:t>
            </a:r>
            <a:r>
              <a:rPr lang="zh-CN" altLang="zh-CN" sz="2800" dirty="0">
                <a:solidFill>
                  <a:srgbClr val="000000"/>
                </a:solidFill>
                <a:latin typeface="NEU-BZ-S92"/>
                <a:cs typeface="Times New Roman" panose="02020603050405020304" pitchFamily="18" charset="0"/>
              </a:rPr>
              <a:t>是放风筝的好时节。</a:t>
            </a:r>
            <a:endParaRPr lang="zh-CN" altLang="zh-CN" sz="1200" dirty="0">
              <a:solidFill>
                <a:srgbClr val="000000"/>
              </a:solidFill>
              <a:latin typeface="NEU-BZ-S92"/>
              <a:ea typeface="方正书宋_GBK" panose="03000509000000000000" pitchFamily="65" charset="-122"/>
              <a:cs typeface="Times New Roman" panose="02020603050405020304" pitchFamily="18" charset="0"/>
            </a:endParaRPr>
          </a:p>
          <a:p>
            <a:pPr algn="just">
              <a:lnSpc>
                <a:spcPct val="150000"/>
              </a:lnSpc>
              <a:spcAft>
                <a:spcPts val="0"/>
              </a:spcAft>
              <a:tabLst>
                <a:tab pos="5311140" algn="l"/>
              </a:tabLst>
            </a:pPr>
            <a:r>
              <a:rPr lang="en-US" altLang="zh-CN" sz="2800" dirty="0">
                <a:solidFill>
                  <a:srgbClr val="000000"/>
                </a:solidFill>
                <a:latin typeface="Times New Roman" panose="02020603050405020304" pitchFamily="18" charset="0"/>
                <a:cs typeface="Times New Roman" panose="02020603050405020304" pitchFamily="18" charset="0"/>
              </a:rPr>
              <a:t>It</a:t>
            </a:r>
            <a:r>
              <a:rPr lang="en-US" altLang="zh-CN" sz="2800"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s</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a</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perfect</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time</a:t>
            </a:r>
            <a:r>
              <a:rPr lang="en-US" altLang="zh-CN" sz="2800" dirty="0">
                <a:solidFill>
                  <a:srgbClr val="000000"/>
                </a:solidFill>
                <a:latin typeface="NEU-BZ-S92"/>
                <a:cs typeface="Times New Roman" panose="02020603050405020304" pitchFamily="18" charset="0"/>
              </a:rPr>
              <a:t> </a:t>
            </a:r>
            <a:r>
              <a:rPr lang="en-US" altLang="zh-CN" sz="2800" dirty="0" smtClean="0">
                <a:solidFill>
                  <a:srgbClr val="000000"/>
                </a:solidFill>
                <a:latin typeface="Times New Roman" panose="02020603050405020304" pitchFamily="18" charset="0"/>
                <a:cs typeface="Times New Roman" panose="02020603050405020304" pitchFamily="18" charset="0"/>
              </a:rPr>
              <a:t>__________</a:t>
            </a:r>
            <a:r>
              <a:rPr lang="en-US" altLang="zh-CN" sz="2800" dirty="0" smtClean="0">
                <a:solidFill>
                  <a:srgbClr val="000000"/>
                </a:solidFill>
                <a:latin typeface="NEU-BZ-S92"/>
                <a:cs typeface="Times New Roman" panose="02020603050405020304" pitchFamily="18" charset="0"/>
              </a:rPr>
              <a:t>.</a:t>
            </a:r>
            <a:r>
              <a:rPr lang="en-US" altLang="zh-CN" sz="2800" dirty="0">
                <a:solidFill>
                  <a:srgbClr val="000000"/>
                </a:solidFill>
                <a:latin typeface="NEU-BZ-S92"/>
                <a:cs typeface="Times New Roman" panose="02020603050405020304" pitchFamily="18" charset="0"/>
              </a:rPr>
              <a:t> </a:t>
            </a:r>
            <a:endParaRPr lang="zh-CN" altLang="zh-CN" sz="1200" dirty="0">
              <a:solidFill>
                <a:srgbClr val="000000"/>
              </a:solidFill>
              <a:latin typeface="NEU-BZ-S92"/>
              <a:ea typeface="方正书宋_GBK" panose="03000509000000000000" pitchFamily="65" charset="-122"/>
              <a:cs typeface="Times New Roman" panose="02020603050405020304" pitchFamily="18" charset="0"/>
            </a:endParaRPr>
          </a:p>
          <a:p>
            <a:pPr algn="just">
              <a:lnSpc>
                <a:spcPct val="150000"/>
              </a:lnSpc>
              <a:spcAft>
                <a:spcPts val="0"/>
              </a:spcAft>
              <a:tabLst>
                <a:tab pos="5311140" algn="l"/>
              </a:tabLst>
            </a:pPr>
            <a:r>
              <a:rPr lang="en-US" altLang="zh-CN" sz="2800" b="1" dirty="0">
                <a:solidFill>
                  <a:srgbClr val="000000"/>
                </a:solidFill>
                <a:latin typeface="Times New Roman" panose="02020603050405020304" pitchFamily="18" charset="0"/>
                <a:cs typeface="Times New Roman" panose="02020603050405020304" pitchFamily="18" charset="0"/>
              </a:rPr>
              <a:t>2</a:t>
            </a:r>
            <a:r>
              <a:rPr lang="en-US" altLang="zh-CN" sz="2800" dirty="0">
                <a:solidFill>
                  <a:srgbClr val="000000"/>
                </a:solidFill>
                <a:latin typeface="NEU-BZ-S92"/>
                <a:cs typeface="Times New Roman" panose="02020603050405020304" pitchFamily="18" charset="0"/>
              </a:rPr>
              <a:t>.</a:t>
            </a:r>
            <a:r>
              <a:rPr lang="zh-CN" altLang="zh-CN" sz="2800" dirty="0">
                <a:solidFill>
                  <a:srgbClr val="000000"/>
                </a:solidFill>
                <a:latin typeface="NEU-BZ-S92"/>
                <a:cs typeface="Times New Roman" panose="02020603050405020304" pitchFamily="18" charset="0"/>
              </a:rPr>
              <a:t>慵懒的午后</a:t>
            </a:r>
            <a:r>
              <a:rPr lang="en-US" altLang="zh-CN" sz="2800" dirty="0">
                <a:solidFill>
                  <a:srgbClr val="000000"/>
                </a:solidFill>
                <a:latin typeface="方正书宋_GBK" panose="03000509000000000000" pitchFamily="65" charset="-122"/>
                <a:cs typeface="Times New Roman" panose="02020603050405020304" pitchFamily="18" charset="0"/>
              </a:rPr>
              <a:t>,</a:t>
            </a:r>
            <a:r>
              <a:rPr lang="zh-CN" altLang="zh-CN" sz="2800" dirty="0">
                <a:solidFill>
                  <a:srgbClr val="000000"/>
                </a:solidFill>
                <a:latin typeface="NEU-BZ-S92"/>
                <a:cs typeface="Times New Roman" panose="02020603050405020304" pitchFamily="18" charset="0"/>
              </a:rPr>
              <a:t>我们喜欢坐在树荫下吃冰淇淋。</a:t>
            </a:r>
            <a:endParaRPr lang="zh-CN" altLang="zh-CN" sz="1200" dirty="0">
              <a:solidFill>
                <a:srgbClr val="000000"/>
              </a:solidFill>
              <a:latin typeface="NEU-BZ-S92"/>
              <a:ea typeface="方正书宋_GBK" panose="03000509000000000000" pitchFamily="65" charset="-122"/>
              <a:cs typeface="Times New Roman" panose="02020603050405020304" pitchFamily="18" charset="0"/>
            </a:endParaRPr>
          </a:p>
          <a:p>
            <a:pPr algn="just">
              <a:lnSpc>
                <a:spcPct val="150000"/>
              </a:lnSpc>
              <a:spcAft>
                <a:spcPts val="0"/>
              </a:spcAft>
              <a:tabLst>
                <a:tab pos="5311140" algn="l"/>
              </a:tabLst>
            </a:pPr>
            <a:r>
              <a:rPr lang="en-US" altLang="zh-CN" sz="2800" dirty="0">
                <a:solidFill>
                  <a:srgbClr val="000000"/>
                </a:solidFill>
                <a:latin typeface="Times New Roman" panose="02020603050405020304" pitchFamily="18" charset="0"/>
                <a:cs typeface="Times New Roman" panose="02020603050405020304" pitchFamily="18" charset="0"/>
              </a:rPr>
              <a:t>We</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enjoy</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eating</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ice</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cream</a:t>
            </a:r>
            <a:r>
              <a:rPr lang="en-US" altLang="zh-CN" sz="2800" dirty="0">
                <a:solidFill>
                  <a:srgbClr val="000000"/>
                </a:solidFill>
                <a:latin typeface="NEU-BZ-S92"/>
                <a:cs typeface="Times New Roman" panose="02020603050405020304" pitchFamily="18" charset="0"/>
              </a:rPr>
              <a:t> </a:t>
            </a:r>
            <a:r>
              <a:rPr lang="en-US" altLang="zh-CN" sz="2800" dirty="0" smtClean="0">
                <a:solidFill>
                  <a:srgbClr val="000000"/>
                </a:solidFill>
                <a:latin typeface="Times New Roman" panose="02020603050405020304" pitchFamily="18" charset="0"/>
                <a:cs typeface="Times New Roman" panose="02020603050405020304" pitchFamily="18" charset="0"/>
              </a:rPr>
              <a:t>_______________trees</a:t>
            </a:r>
            <a:r>
              <a:rPr lang="en-US" altLang="zh-CN" sz="2800" dirty="0" smtClean="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on</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lazy</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afternoons</a:t>
            </a:r>
            <a:r>
              <a:rPr lang="en-US" altLang="zh-CN" sz="2800" dirty="0">
                <a:solidFill>
                  <a:srgbClr val="000000"/>
                </a:solidFill>
                <a:latin typeface="NEU-BZ-S92"/>
                <a:cs typeface="Times New Roman" panose="02020603050405020304" pitchFamily="18" charset="0"/>
              </a:rPr>
              <a:t>. </a:t>
            </a:r>
            <a:endParaRPr lang="zh-CN" altLang="zh-CN" sz="1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2999656" y="2492896"/>
            <a:ext cx="2880320" cy="646331"/>
          </a:xfrm>
          <a:prstGeom prst="rect">
            <a:avLst/>
          </a:prstGeom>
        </p:spPr>
        <p:txBody>
          <a:bodyPr wrap="square">
            <a:spAutoFit/>
          </a:bodyPr>
          <a:lstStyle/>
          <a:p>
            <a:pPr>
              <a:lnSpc>
                <a:spcPct val="150000"/>
              </a:lnSpc>
              <a:spcAft>
                <a:spcPts val="0"/>
              </a:spcAft>
            </a:pPr>
            <a:r>
              <a:rPr lang="en-US" altLang="zh-CN" sz="2400" dirty="0">
                <a:solidFill>
                  <a:srgbClr val="FF0000"/>
                </a:solidFill>
                <a:latin typeface="Times New Roman" panose="02020603050405020304" pitchFamily="18" charset="0"/>
                <a:ea typeface="方正书宋_GBK" panose="03000509000000000000" pitchFamily="65" charset="-122"/>
              </a:rPr>
              <a:t>to fly a kite</a:t>
            </a:r>
            <a:endParaRPr lang="zh-CN" altLang="zh-CN" sz="1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
        <p:nvSpPr>
          <p:cNvPr id="4" name="矩形 3"/>
          <p:cNvSpPr/>
          <p:nvPr/>
        </p:nvSpPr>
        <p:spPr>
          <a:xfrm>
            <a:off x="4365469" y="3849844"/>
            <a:ext cx="2954667" cy="646331"/>
          </a:xfrm>
          <a:prstGeom prst="rect">
            <a:avLst/>
          </a:prstGeom>
        </p:spPr>
        <p:txBody>
          <a:bodyPr wrap="square">
            <a:spAutoFit/>
          </a:bodyPr>
          <a:lstStyle/>
          <a:p>
            <a:pPr>
              <a:lnSpc>
                <a:spcPct val="150000"/>
              </a:lnSpc>
              <a:spcAft>
                <a:spcPts val="0"/>
              </a:spcAft>
            </a:pPr>
            <a:r>
              <a:rPr lang="en-US" altLang="zh-CN" sz="2400" dirty="0">
                <a:solidFill>
                  <a:srgbClr val="FF0000"/>
                </a:solidFill>
                <a:latin typeface="Times New Roman" panose="02020603050405020304" pitchFamily="18" charset="0"/>
                <a:ea typeface="方正书宋_GBK" panose="03000509000000000000" pitchFamily="65" charset="-122"/>
              </a:rPr>
              <a:t>under the shade of</a:t>
            </a:r>
            <a:endParaRPr lang="zh-CN" altLang="zh-CN" sz="1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2217141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35360" y="1268760"/>
            <a:ext cx="11521280" cy="2503506"/>
          </a:xfrm>
          <a:prstGeom prst="rect">
            <a:avLst/>
          </a:prstGeom>
        </p:spPr>
        <p:txBody>
          <a:bodyPr wrap="square" lIns="36000" tIns="0" rIns="36000" bIns="0">
            <a:spAutoFit/>
          </a:bodyPr>
          <a:lstStyle/>
          <a:p>
            <a:pPr algn="just">
              <a:lnSpc>
                <a:spcPct val="150000"/>
              </a:lnSpc>
              <a:spcAft>
                <a:spcPts val="0"/>
              </a:spcAft>
              <a:tabLst>
                <a:tab pos="5311140" algn="l"/>
              </a:tabLst>
            </a:pPr>
            <a:r>
              <a:rPr lang="en-US" altLang="zh-CN" sz="2800" b="1" dirty="0">
                <a:solidFill>
                  <a:srgbClr val="000000"/>
                </a:solidFill>
                <a:latin typeface="Times New Roman" panose="02020603050405020304" pitchFamily="18" charset="0"/>
                <a:cs typeface="Times New Roman" panose="02020603050405020304" pitchFamily="18" charset="0"/>
              </a:rPr>
              <a:t>3</a:t>
            </a:r>
            <a:r>
              <a:rPr lang="en-US" altLang="zh-CN" sz="2800" dirty="0">
                <a:solidFill>
                  <a:srgbClr val="000000"/>
                </a:solidFill>
                <a:latin typeface="NEU-BZ-S92"/>
                <a:cs typeface="Times New Roman" panose="02020603050405020304" pitchFamily="18" charset="0"/>
              </a:rPr>
              <a:t>.</a:t>
            </a:r>
            <a:r>
              <a:rPr lang="zh-CN" altLang="zh-CN" sz="2800" dirty="0">
                <a:solidFill>
                  <a:srgbClr val="000000"/>
                </a:solidFill>
                <a:latin typeface="NEU-BZ-S92"/>
                <a:cs typeface="Times New Roman" panose="02020603050405020304" pitchFamily="18" charset="0"/>
              </a:rPr>
              <a:t>农民们忙着收割庄稼。</a:t>
            </a:r>
            <a:endParaRPr lang="zh-CN" altLang="zh-CN" sz="1200" dirty="0">
              <a:solidFill>
                <a:srgbClr val="000000"/>
              </a:solidFill>
              <a:latin typeface="NEU-BZ-S92"/>
              <a:ea typeface="方正书宋_GBK" panose="03000509000000000000" pitchFamily="65" charset="-122"/>
              <a:cs typeface="Times New Roman" panose="02020603050405020304" pitchFamily="18" charset="0"/>
            </a:endParaRPr>
          </a:p>
          <a:p>
            <a:pPr algn="just">
              <a:lnSpc>
                <a:spcPct val="150000"/>
              </a:lnSpc>
              <a:spcAft>
                <a:spcPts val="0"/>
              </a:spcAft>
              <a:tabLst>
                <a:tab pos="5311140" algn="l"/>
              </a:tabLst>
            </a:pPr>
            <a:r>
              <a:rPr lang="en-US" altLang="zh-CN" sz="2800" dirty="0">
                <a:solidFill>
                  <a:srgbClr val="000000"/>
                </a:solidFill>
                <a:latin typeface="Times New Roman" panose="02020603050405020304" pitchFamily="18" charset="0"/>
                <a:cs typeface="Times New Roman" panose="02020603050405020304" pitchFamily="18" charset="0"/>
              </a:rPr>
              <a:t>Farmers</a:t>
            </a:r>
            <a:r>
              <a:rPr lang="en-US" altLang="zh-CN" sz="2800" dirty="0">
                <a:solidFill>
                  <a:srgbClr val="000000"/>
                </a:solidFill>
                <a:latin typeface="NEU-BZ-S92"/>
                <a:cs typeface="Times New Roman" panose="02020603050405020304" pitchFamily="18" charset="0"/>
              </a:rPr>
              <a:t> </a:t>
            </a:r>
            <a:r>
              <a:rPr lang="en-US" altLang="zh-CN" sz="2800" dirty="0" smtClean="0">
                <a:solidFill>
                  <a:srgbClr val="000000"/>
                </a:solidFill>
                <a:latin typeface="Times New Roman" panose="02020603050405020304" pitchFamily="18" charset="0"/>
                <a:cs typeface="Times New Roman" panose="02020603050405020304" pitchFamily="18" charset="0"/>
              </a:rPr>
              <a:t>_______________crops</a:t>
            </a:r>
            <a:r>
              <a:rPr lang="en-US" altLang="zh-CN" sz="2800" dirty="0">
                <a:solidFill>
                  <a:srgbClr val="000000"/>
                </a:solidFill>
                <a:latin typeface="NEU-BZ-S92"/>
                <a:cs typeface="Times New Roman" panose="02020603050405020304" pitchFamily="18" charset="0"/>
              </a:rPr>
              <a:t>. </a:t>
            </a:r>
            <a:endParaRPr lang="zh-CN" altLang="zh-CN" sz="1200" dirty="0">
              <a:solidFill>
                <a:srgbClr val="000000"/>
              </a:solidFill>
              <a:latin typeface="NEU-BZ-S92"/>
              <a:ea typeface="方正书宋_GBK" panose="03000509000000000000" pitchFamily="65" charset="-122"/>
              <a:cs typeface="Times New Roman" panose="02020603050405020304" pitchFamily="18" charset="0"/>
            </a:endParaRPr>
          </a:p>
          <a:p>
            <a:pPr algn="just">
              <a:lnSpc>
                <a:spcPct val="150000"/>
              </a:lnSpc>
              <a:spcAft>
                <a:spcPts val="0"/>
              </a:spcAft>
              <a:tabLst>
                <a:tab pos="5311140" algn="l"/>
              </a:tabLst>
            </a:pPr>
            <a:r>
              <a:rPr lang="en-US" altLang="zh-CN" sz="2800" b="1" dirty="0">
                <a:solidFill>
                  <a:srgbClr val="000000"/>
                </a:solidFill>
                <a:latin typeface="Times New Roman" panose="02020603050405020304" pitchFamily="18" charset="0"/>
                <a:cs typeface="Times New Roman" panose="02020603050405020304" pitchFamily="18" charset="0"/>
              </a:rPr>
              <a:t>4</a:t>
            </a:r>
            <a:r>
              <a:rPr lang="en-US" altLang="zh-CN" sz="2800" dirty="0">
                <a:solidFill>
                  <a:srgbClr val="000000"/>
                </a:solidFill>
                <a:latin typeface="NEU-BZ-S92"/>
                <a:cs typeface="Times New Roman" panose="02020603050405020304" pitchFamily="18" charset="0"/>
              </a:rPr>
              <a:t>.</a:t>
            </a:r>
            <a:r>
              <a:rPr lang="zh-CN" altLang="zh-CN" sz="2800" dirty="0">
                <a:solidFill>
                  <a:srgbClr val="000000"/>
                </a:solidFill>
                <a:latin typeface="NEU-BZ-S92"/>
                <a:cs typeface="Times New Roman" panose="02020603050405020304" pitchFamily="18" charset="0"/>
              </a:rPr>
              <a:t>我们可以打雪仗、堆雪人。</a:t>
            </a:r>
            <a:endParaRPr lang="zh-CN" altLang="zh-CN" sz="1200" dirty="0">
              <a:solidFill>
                <a:srgbClr val="000000"/>
              </a:solidFill>
              <a:latin typeface="NEU-BZ-S92"/>
              <a:ea typeface="方正书宋_GBK" panose="03000509000000000000" pitchFamily="65" charset="-122"/>
              <a:cs typeface="Times New Roman" panose="02020603050405020304" pitchFamily="18" charset="0"/>
            </a:endParaRPr>
          </a:p>
          <a:p>
            <a:pPr algn="just">
              <a:lnSpc>
                <a:spcPct val="150000"/>
              </a:lnSpc>
              <a:spcAft>
                <a:spcPts val="0"/>
              </a:spcAft>
              <a:tabLst>
                <a:tab pos="5311140" algn="l"/>
              </a:tabLst>
            </a:pPr>
            <a:r>
              <a:rPr lang="en-US" altLang="zh-CN" sz="2800" dirty="0">
                <a:solidFill>
                  <a:srgbClr val="000000"/>
                </a:solidFill>
                <a:latin typeface="Times New Roman" panose="02020603050405020304" pitchFamily="18" charset="0"/>
                <a:cs typeface="Times New Roman" panose="02020603050405020304" pitchFamily="18" charset="0"/>
              </a:rPr>
              <a:t>We</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can</a:t>
            </a:r>
            <a:r>
              <a:rPr lang="en-US" altLang="zh-CN" sz="2800" dirty="0">
                <a:solidFill>
                  <a:srgbClr val="000000"/>
                </a:solidFill>
                <a:latin typeface="NEU-BZ-S92"/>
                <a:cs typeface="Times New Roman" panose="02020603050405020304" pitchFamily="18" charset="0"/>
              </a:rPr>
              <a:t> </a:t>
            </a:r>
            <a:r>
              <a:rPr lang="en-US" altLang="zh-CN" sz="2800" dirty="0" smtClean="0">
                <a:solidFill>
                  <a:srgbClr val="000000"/>
                </a:solidFill>
                <a:latin typeface="Times New Roman" panose="02020603050405020304" pitchFamily="18" charset="0"/>
                <a:cs typeface="Times New Roman" panose="02020603050405020304" pitchFamily="18" charset="0"/>
              </a:rPr>
              <a:t>________________________________</a:t>
            </a:r>
            <a:r>
              <a:rPr lang="en-US" altLang="zh-CN" sz="2800" dirty="0" smtClean="0">
                <a:solidFill>
                  <a:srgbClr val="000000"/>
                </a:solidFill>
                <a:latin typeface="NEU-BZ-S92"/>
                <a:cs typeface="Times New Roman" panose="02020603050405020304" pitchFamily="18" charset="0"/>
              </a:rPr>
              <a:t>.</a:t>
            </a:r>
            <a:r>
              <a:rPr lang="en-US" altLang="zh-CN" sz="2800" dirty="0">
                <a:solidFill>
                  <a:srgbClr val="000000"/>
                </a:solidFill>
                <a:latin typeface="NEU-BZ-S92"/>
                <a:cs typeface="Times New Roman" panose="02020603050405020304" pitchFamily="18" charset="0"/>
              </a:rPr>
              <a:t> </a:t>
            </a:r>
            <a:endParaRPr lang="zh-CN" altLang="zh-CN" sz="1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1703512" y="1939200"/>
            <a:ext cx="2952328" cy="646331"/>
          </a:xfrm>
          <a:prstGeom prst="rect">
            <a:avLst/>
          </a:prstGeom>
        </p:spPr>
        <p:txBody>
          <a:bodyPr wrap="square">
            <a:spAutoFit/>
          </a:bodyPr>
          <a:lstStyle/>
          <a:p>
            <a:pPr>
              <a:lnSpc>
                <a:spcPct val="150000"/>
              </a:lnSpc>
              <a:spcAft>
                <a:spcPts val="0"/>
              </a:spcAft>
            </a:pPr>
            <a:r>
              <a:rPr lang="en-US" altLang="zh-CN" sz="2400" dirty="0">
                <a:solidFill>
                  <a:srgbClr val="FF0000"/>
                </a:solidFill>
                <a:latin typeface="Times New Roman" panose="02020603050405020304" pitchFamily="18" charset="0"/>
                <a:ea typeface="方正书宋_GBK" panose="03000509000000000000" pitchFamily="65" charset="-122"/>
              </a:rPr>
              <a:t>are busy harvesting</a:t>
            </a:r>
            <a:endParaRPr lang="zh-CN" altLang="zh-CN" sz="1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
        <p:nvSpPr>
          <p:cNvPr id="4" name="矩形 3"/>
          <p:cNvSpPr/>
          <p:nvPr/>
        </p:nvSpPr>
        <p:spPr>
          <a:xfrm>
            <a:off x="1506742" y="3177691"/>
            <a:ext cx="6389458" cy="646331"/>
          </a:xfrm>
          <a:prstGeom prst="rect">
            <a:avLst/>
          </a:prstGeom>
        </p:spPr>
        <p:txBody>
          <a:bodyPr wrap="square">
            <a:spAutoFit/>
          </a:bodyPr>
          <a:lstStyle/>
          <a:p>
            <a:pPr>
              <a:lnSpc>
                <a:spcPct val="150000"/>
              </a:lnSpc>
              <a:spcAft>
                <a:spcPts val="0"/>
              </a:spcAft>
            </a:pPr>
            <a:r>
              <a:rPr lang="en-US" altLang="zh-CN" sz="2400" dirty="0">
                <a:solidFill>
                  <a:srgbClr val="FF0000"/>
                </a:solidFill>
                <a:latin typeface="Times New Roman" panose="02020603050405020304" pitchFamily="18" charset="0"/>
                <a:ea typeface="方正书宋_GBK" panose="03000509000000000000" pitchFamily="65" charset="-122"/>
              </a:rPr>
              <a:t>have snowball fights and make snowmen</a:t>
            </a:r>
            <a:endParaRPr lang="zh-CN" altLang="zh-CN" sz="1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4809985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ext uri="{D42A27DB-BD31-4B8C-83A1-F6EECF244321}">
                <p14:modId xmlns:p14="http://schemas.microsoft.com/office/powerpoint/2010/main" val="1894389840"/>
              </p:ext>
            </p:extLst>
          </p:nvPr>
        </p:nvGraphicFramePr>
        <p:xfrm>
          <a:off x="407368" y="1340768"/>
          <a:ext cx="11377264" cy="5201465"/>
        </p:xfrm>
        <a:graphic>
          <a:graphicData uri="http://schemas.openxmlformats.org/drawingml/2006/table">
            <a:tbl>
              <a:tblPr firstRow="1" firstCol="1" bandRow="1"/>
              <a:tblGrid>
                <a:gridCol w="7944825">
                  <a:extLst>
                    <a:ext uri="{9D8B030D-6E8A-4147-A177-3AD203B41FA5}">
                      <a16:colId xmlns:a16="http://schemas.microsoft.com/office/drawing/2014/main" val="1722611151"/>
                    </a:ext>
                  </a:extLst>
                </a:gridCol>
                <a:gridCol w="3432439">
                  <a:extLst>
                    <a:ext uri="{9D8B030D-6E8A-4147-A177-3AD203B41FA5}">
                      <a16:colId xmlns:a16="http://schemas.microsoft.com/office/drawing/2014/main" val="1503950483"/>
                    </a:ext>
                  </a:extLst>
                </a:gridCol>
              </a:tblGrid>
              <a:tr h="387735">
                <a:tc>
                  <a:txBody>
                    <a:bodyPr/>
                    <a:lstStyle/>
                    <a:p>
                      <a:pPr algn="ctr">
                        <a:lnSpc>
                          <a:spcPct val="150000"/>
                        </a:lnSpc>
                        <a:spcAft>
                          <a:spcPts val="0"/>
                        </a:spcAft>
                        <a:tabLst>
                          <a:tab pos="5311140" algn="l"/>
                        </a:tabLst>
                      </a:pPr>
                      <a:r>
                        <a:rPr lang="zh-CN" sz="2400">
                          <a:solidFill>
                            <a:srgbClr val="000000"/>
                          </a:solidFill>
                          <a:effectLst/>
                          <a:latin typeface="NEU-BZ-S92"/>
                          <a:ea typeface="方正楷体_GBK" panose="03000509000000000000" pitchFamily="65" charset="-122"/>
                          <a:cs typeface="Times New Roman" panose="02020603050405020304" pitchFamily="18" charset="0"/>
                        </a:rPr>
                        <a:t>高分模板</a:t>
                      </a:r>
                      <a:endParaRPr lang="zh-CN" sz="2400">
                        <a:solidFill>
                          <a:srgbClr val="000000"/>
                        </a:solidFill>
                        <a:effectLst/>
                        <a:latin typeface="NEU-BZ-S92"/>
                        <a:ea typeface="方正书宋_GBK" panose="03000509000000000000" pitchFamily="65" charset="-122"/>
                        <a:cs typeface="Times New Roman" panose="02020603050405020304" pitchFamily="18" charset="0"/>
                      </a:endParaRPr>
                    </a:p>
                  </a:txBody>
                  <a:tcPr marL="34866" marR="3486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5311140" algn="l"/>
                        </a:tabLst>
                      </a:pPr>
                      <a:r>
                        <a:rPr lang="zh-CN" sz="2400">
                          <a:solidFill>
                            <a:srgbClr val="000000"/>
                          </a:solidFill>
                          <a:effectLst/>
                          <a:latin typeface="NEU-BZ-S92"/>
                          <a:ea typeface="方正楷体_GBK" panose="03000509000000000000" pitchFamily="65" charset="-122"/>
                          <a:cs typeface="Times New Roman" panose="02020603050405020304" pitchFamily="18" charset="0"/>
                        </a:rPr>
                        <a:t>名师点评</a:t>
                      </a:r>
                      <a:endParaRPr lang="zh-CN" sz="2400">
                        <a:solidFill>
                          <a:srgbClr val="000000"/>
                        </a:solidFill>
                        <a:effectLst/>
                        <a:latin typeface="NEU-BZ-S92"/>
                        <a:ea typeface="方正书宋_GBK" panose="03000509000000000000" pitchFamily="65" charset="-122"/>
                        <a:cs typeface="Times New Roman" panose="02020603050405020304" pitchFamily="18" charset="0"/>
                      </a:endParaRPr>
                    </a:p>
                  </a:txBody>
                  <a:tcPr marL="34866" marR="3486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94527144"/>
                  </a:ext>
                </a:extLst>
              </a:tr>
              <a:tr h="4652825">
                <a:tc>
                  <a:txBody>
                    <a:bodyPr/>
                    <a:lstStyle/>
                    <a:p>
                      <a:pPr algn="just">
                        <a:lnSpc>
                          <a:spcPct val="150000"/>
                        </a:lnSpc>
                        <a:spcAft>
                          <a:spcPts val="0"/>
                        </a:spcAft>
                        <a:tabLst>
                          <a:tab pos="5311140" algn="l"/>
                        </a:tabLst>
                      </a:pPr>
                      <a:r>
                        <a:rPr lang="zh-CN" sz="2400">
                          <a:solidFill>
                            <a:srgbClr val="000000"/>
                          </a:solidFill>
                          <a:effectLst/>
                          <a:latin typeface="NEU-BZ-S92"/>
                          <a:ea typeface="宋体" panose="02010600030101010101" pitchFamily="2" charset="-122"/>
                          <a:cs typeface="Times New Roman" panose="02020603050405020304" pitchFamily="18" charset="0"/>
                        </a:rPr>
                        <a:t>　　</a:t>
                      </a:r>
                      <a:r>
                        <a:rPr lang="en-US" sz="2400">
                          <a:solidFill>
                            <a:srgbClr val="000000"/>
                          </a:solidFill>
                          <a:effectLst/>
                          <a:latin typeface="NEU-BZ-S92"/>
                          <a:ea typeface="宋体" panose="02010600030101010101" pitchFamily="2" charset="-122"/>
                          <a:cs typeface="Times New Roman" panose="02020603050405020304" pitchFamily="18" charset="0"/>
                        </a:rPr>
                        <a:t>②</a:t>
                      </a:r>
                      <a:r>
                        <a:rPr lang="en-US" sz="2400" u="sng">
                          <a:solidFill>
                            <a:srgbClr val="00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Spring</a:t>
                      </a:r>
                      <a:r>
                        <a:rPr lang="en-US" sz="2400" u="sng">
                          <a:solidFill>
                            <a:srgbClr val="000000"/>
                          </a:solidFill>
                          <a:effectLst/>
                          <a:uFill>
                            <a:solidFill>
                              <a:srgbClr val="000000"/>
                            </a:solidFill>
                          </a:uFill>
                          <a:latin typeface="NEU-BZ-S92"/>
                          <a:ea typeface="方正楷体_GBK" panose="03000509000000000000" pitchFamily="65" charset="-122"/>
                          <a:cs typeface="Times New Roman" panose="02020603050405020304" pitchFamily="18" charset="0"/>
                        </a:rPr>
                        <a:t> </a:t>
                      </a:r>
                      <a:r>
                        <a:rPr lang="en-US" sz="2400" u="sng">
                          <a:solidFill>
                            <a:srgbClr val="00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days</a:t>
                      </a:r>
                      <a:r>
                        <a:rPr lang="en-US" sz="2400" u="sng">
                          <a:solidFill>
                            <a:srgbClr val="000000"/>
                          </a:solidFill>
                          <a:effectLst/>
                          <a:uFill>
                            <a:solidFill>
                              <a:srgbClr val="000000"/>
                            </a:solidFill>
                          </a:uFill>
                          <a:latin typeface="NEU-BZ-S92"/>
                          <a:ea typeface="方正楷体_GBK" panose="03000509000000000000" pitchFamily="65" charset="-122"/>
                          <a:cs typeface="Times New Roman" panose="02020603050405020304" pitchFamily="18" charset="0"/>
                        </a:rPr>
                        <a:t> </a:t>
                      </a:r>
                      <a:r>
                        <a:rPr lang="en-US" sz="2400" u="sng">
                          <a:solidFill>
                            <a:srgbClr val="00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are</a:t>
                      </a:r>
                      <a:r>
                        <a:rPr lang="en-US" sz="2400" u="sng">
                          <a:solidFill>
                            <a:srgbClr val="000000"/>
                          </a:solidFill>
                          <a:effectLst/>
                          <a:uFill>
                            <a:solidFill>
                              <a:srgbClr val="000000"/>
                            </a:solidFill>
                          </a:uFill>
                          <a:latin typeface="NEU-BZ-S92"/>
                          <a:ea typeface="方正楷体_GBK" panose="03000509000000000000" pitchFamily="65" charset="-122"/>
                          <a:cs typeface="Times New Roman" panose="02020603050405020304" pitchFamily="18" charset="0"/>
                        </a:rPr>
                        <a:t> </a:t>
                      </a:r>
                      <a:r>
                        <a:rPr lang="en-US" sz="2400" u="sng">
                          <a:solidFill>
                            <a:srgbClr val="00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windy</a:t>
                      </a:r>
                      <a:r>
                        <a:rPr lang="en-US" sz="2400" u="sng">
                          <a:solidFill>
                            <a:srgbClr val="000000"/>
                          </a:solidFill>
                          <a:effectLst/>
                          <a:uFill>
                            <a:solidFill>
                              <a:srgbClr val="000000"/>
                            </a:solidFill>
                          </a:uFill>
                          <a:latin typeface="NEU-BZ-S92"/>
                          <a:ea typeface="方正楷体_GBK" panose="03000509000000000000" pitchFamily="65" charset="-122"/>
                          <a:cs typeface="Times New Roman" panose="02020603050405020304" pitchFamily="18" charset="0"/>
                        </a:rPr>
                        <a:t> </a:t>
                      </a:r>
                      <a:r>
                        <a:rPr lang="en-US" sz="2400" u="sng">
                          <a:solidFill>
                            <a:srgbClr val="00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and</a:t>
                      </a:r>
                      <a:r>
                        <a:rPr lang="en-US" sz="2400" u="sng">
                          <a:solidFill>
                            <a:srgbClr val="000000"/>
                          </a:solidFill>
                          <a:effectLst/>
                          <a:uFill>
                            <a:solidFill>
                              <a:srgbClr val="000000"/>
                            </a:solidFill>
                          </a:uFill>
                          <a:latin typeface="NEU-BZ-S92"/>
                          <a:ea typeface="方正楷体_GBK" panose="03000509000000000000" pitchFamily="65" charset="-122"/>
                          <a:cs typeface="Times New Roman" panose="02020603050405020304" pitchFamily="18" charset="0"/>
                        </a:rPr>
                        <a:t> </a:t>
                      </a:r>
                      <a:r>
                        <a:rPr lang="en-US" sz="2400" u="sng">
                          <a:solidFill>
                            <a:srgbClr val="00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bright</a:t>
                      </a:r>
                      <a:r>
                        <a:rPr lang="en-US" sz="2400" u="sng">
                          <a:solidFill>
                            <a:srgbClr val="000000"/>
                          </a:solidFill>
                          <a:effectLst/>
                          <a:uFill>
                            <a:solidFill>
                              <a:srgbClr val="000000"/>
                            </a:solidFill>
                          </a:uFill>
                          <a:latin typeface="NEU-BZ-S92"/>
                          <a:ea typeface="宋体" panose="02010600030101010101" pitchFamily="2" charset="-122"/>
                          <a:cs typeface="Times New Roman" panose="02020603050405020304" pitchFamily="18" charset="0"/>
                        </a:rPr>
                        <a:t>.</a:t>
                      </a:r>
                      <a:r>
                        <a:rPr lang="en-US" sz="2400">
                          <a:solidFill>
                            <a:srgbClr val="000000"/>
                          </a:solidFill>
                          <a:effectLst/>
                          <a:latin typeface="NEU-BZ-S92"/>
                          <a:ea typeface="方正楷体_GBK" panose="03000509000000000000" pitchFamily="65" charset="-122"/>
                          <a:cs typeface="Times New Roman" panose="02020603050405020304" pitchFamily="18" charset="0"/>
                        </a:rPr>
                        <a:t> </a:t>
                      </a:r>
                      <a:r>
                        <a:rPr lang="en-US" sz="24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It</a:t>
                      </a:r>
                      <a:r>
                        <a:rPr lang="en-US" sz="2400">
                          <a:solidFill>
                            <a:srgbClr val="000000"/>
                          </a:solidFill>
                          <a:effectLst/>
                          <a:latin typeface="Times New Roman" panose="02020603050405020304" pitchFamily="18" charset="0"/>
                          <a:ea typeface="方正书宋_GBK" panose="03000509000000000000" pitchFamily="65" charset="-122"/>
                          <a:cs typeface="Times New Roman" panose="02020603050405020304" pitchFamily="18" charset="0"/>
                        </a:rPr>
                        <a:t>’</a:t>
                      </a:r>
                      <a:r>
                        <a:rPr lang="en-US" sz="24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s</a:t>
                      </a:r>
                      <a:r>
                        <a:rPr lang="en-US" sz="2400">
                          <a:solidFill>
                            <a:srgbClr val="000000"/>
                          </a:solidFill>
                          <a:effectLst/>
                          <a:latin typeface="NEU-BZ-S92"/>
                          <a:ea typeface="方正楷体_GBK" panose="03000509000000000000" pitchFamily="65" charset="-122"/>
                          <a:cs typeface="Times New Roman" panose="02020603050405020304" pitchFamily="18" charset="0"/>
                        </a:rPr>
                        <a:t> </a:t>
                      </a:r>
                      <a:r>
                        <a:rPr lang="en-US" sz="24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a:t>
                      </a:r>
                      <a:r>
                        <a:rPr lang="en-US" sz="2400">
                          <a:solidFill>
                            <a:srgbClr val="000000"/>
                          </a:solidFill>
                          <a:effectLst/>
                          <a:latin typeface="NEU-BZ-S92"/>
                          <a:ea typeface="方正楷体_GBK" panose="03000509000000000000" pitchFamily="65" charset="-122"/>
                          <a:cs typeface="Times New Roman" panose="02020603050405020304" pitchFamily="18" charset="0"/>
                        </a:rPr>
                        <a:t> </a:t>
                      </a:r>
                      <a:r>
                        <a:rPr lang="en-US" sz="24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perfect</a:t>
                      </a:r>
                      <a:r>
                        <a:rPr lang="en-US" sz="2400">
                          <a:solidFill>
                            <a:srgbClr val="000000"/>
                          </a:solidFill>
                          <a:effectLst/>
                          <a:latin typeface="NEU-BZ-S92"/>
                          <a:ea typeface="方正楷体_GBK" panose="03000509000000000000" pitchFamily="65" charset="-122"/>
                          <a:cs typeface="Times New Roman" panose="02020603050405020304" pitchFamily="18" charset="0"/>
                        </a:rPr>
                        <a:t> </a:t>
                      </a:r>
                      <a:r>
                        <a:rPr lang="en-US" sz="24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time</a:t>
                      </a:r>
                      <a:r>
                        <a:rPr lang="en-US" sz="2400">
                          <a:solidFill>
                            <a:srgbClr val="000000"/>
                          </a:solidFill>
                          <a:effectLst/>
                          <a:latin typeface="NEU-BZ-S92"/>
                          <a:ea typeface="方正楷体_GBK" panose="03000509000000000000" pitchFamily="65" charset="-122"/>
                          <a:cs typeface="Times New Roman" panose="02020603050405020304" pitchFamily="18" charset="0"/>
                        </a:rPr>
                        <a:t> </a:t>
                      </a:r>
                      <a:r>
                        <a:rPr lang="en-US" sz="24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to</a:t>
                      </a:r>
                      <a:r>
                        <a:rPr lang="en-US" sz="2400">
                          <a:solidFill>
                            <a:srgbClr val="000000"/>
                          </a:solidFill>
                          <a:effectLst/>
                          <a:latin typeface="NEU-BZ-S92"/>
                          <a:ea typeface="方正楷体_GBK" panose="03000509000000000000" pitchFamily="65" charset="-122"/>
                          <a:cs typeface="Times New Roman" panose="02020603050405020304" pitchFamily="18" charset="0"/>
                        </a:rPr>
                        <a:t> </a:t>
                      </a:r>
                      <a:r>
                        <a:rPr lang="en-US" sz="24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fly</a:t>
                      </a:r>
                      <a:r>
                        <a:rPr lang="en-US" sz="2400">
                          <a:solidFill>
                            <a:srgbClr val="000000"/>
                          </a:solidFill>
                          <a:effectLst/>
                          <a:latin typeface="NEU-BZ-S92"/>
                          <a:ea typeface="方正楷体_GBK" panose="03000509000000000000" pitchFamily="65" charset="-122"/>
                          <a:cs typeface="Times New Roman" panose="02020603050405020304" pitchFamily="18" charset="0"/>
                        </a:rPr>
                        <a:t> </a:t>
                      </a:r>
                      <a:r>
                        <a:rPr lang="en-US" sz="24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a:t>
                      </a:r>
                      <a:r>
                        <a:rPr lang="en-US" sz="2400">
                          <a:solidFill>
                            <a:srgbClr val="000000"/>
                          </a:solidFill>
                          <a:effectLst/>
                          <a:latin typeface="NEU-BZ-S92"/>
                          <a:ea typeface="方正楷体_GBK" panose="03000509000000000000" pitchFamily="65" charset="-122"/>
                          <a:cs typeface="Times New Roman" panose="02020603050405020304" pitchFamily="18" charset="0"/>
                        </a:rPr>
                        <a:t> </a:t>
                      </a:r>
                      <a:r>
                        <a:rPr lang="en-US" sz="24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kite</a:t>
                      </a:r>
                      <a:r>
                        <a:rPr lang="en-US" sz="2400">
                          <a:solidFill>
                            <a:srgbClr val="000000"/>
                          </a:solidFill>
                          <a:effectLst/>
                          <a:latin typeface="NEU-BZ-S92"/>
                          <a:ea typeface="宋体" panose="02010600030101010101" pitchFamily="2" charset="-122"/>
                          <a:cs typeface="Times New Roman" panose="02020603050405020304" pitchFamily="18" charset="0"/>
                        </a:rPr>
                        <a:t>.</a:t>
                      </a:r>
                      <a:r>
                        <a:rPr lang="en-US" sz="2400">
                          <a:solidFill>
                            <a:srgbClr val="000000"/>
                          </a:solidFill>
                          <a:effectLst/>
                          <a:latin typeface="NEU-BZ-S92"/>
                          <a:ea typeface="方正楷体_GBK" panose="03000509000000000000" pitchFamily="65" charset="-122"/>
                          <a:cs typeface="Times New Roman" panose="02020603050405020304" pitchFamily="18" charset="0"/>
                        </a:rPr>
                        <a:t> </a:t>
                      </a:r>
                      <a:r>
                        <a:rPr lang="en-US" sz="24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Bees</a:t>
                      </a:r>
                      <a:r>
                        <a:rPr lang="en-US" sz="2400">
                          <a:solidFill>
                            <a:srgbClr val="000000"/>
                          </a:solidFill>
                          <a:effectLst/>
                          <a:latin typeface="NEU-BZ-S92"/>
                          <a:ea typeface="方正楷体_GBK" panose="03000509000000000000" pitchFamily="65" charset="-122"/>
                          <a:cs typeface="Times New Roman" panose="02020603050405020304" pitchFamily="18" charset="0"/>
                        </a:rPr>
                        <a:t> </a:t>
                      </a:r>
                      <a:r>
                        <a:rPr lang="en-US" sz="24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and</a:t>
                      </a:r>
                      <a:r>
                        <a:rPr lang="en-US" sz="2400">
                          <a:solidFill>
                            <a:srgbClr val="000000"/>
                          </a:solidFill>
                          <a:effectLst/>
                          <a:latin typeface="NEU-BZ-S92"/>
                          <a:ea typeface="方正楷体_GBK" panose="03000509000000000000" pitchFamily="65" charset="-122"/>
                          <a:cs typeface="Times New Roman" panose="02020603050405020304" pitchFamily="18" charset="0"/>
                        </a:rPr>
                        <a:t> </a:t>
                      </a:r>
                      <a:r>
                        <a:rPr lang="en-US" sz="24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butterflies</a:t>
                      </a:r>
                      <a:r>
                        <a:rPr lang="en-US" sz="2400">
                          <a:solidFill>
                            <a:srgbClr val="000000"/>
                          </a:solidFill>
                          <a:effectLst/>
                          <a:latin typeface="NEU-BZ-S92"/>
                          <a:ea typeface="方正楷体_GBK" panose="03000509000000000000" pitchFamily="65" charset="-122"/>
                          <a:cs typeface="Times New Roman" panose="02020603050405020304" pitchFamily="18" charset="0"/>
                        </a:rPr>
                        <a:t> </a:t>
                      </a:r>
                      <a:r>
                        <a:rPr lang="en-US" sz="2400">
                          <a:solidFill>
                            <a:srgbClr val="000000"/>
                          </a:solidFill>
                          <a:effectLst/>
                          <a:latin typeface="NEU-BZ-S92"/>
                          <a:ea typeface="宋体" panose="02010600030101010101" pitchFamily="2" charset="-122"/>
                          <a:cs typeface="Times New Roman" panose="02020603050405020304" pitchFamily="18" charset="0"/>
                        </a:rPr>
                        <a:t>①</a:t>
                      </a:r>
                      <a:r>
                        <a:rPr lang="en-US" sz="2400" u="sng">
                          <a:solidFill>
                            <a:srgbClr val="00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fly</a:t>
                      </a:r>
                      <a:r>
                        <a:rPr lang="en-US" sz="2400" u="sng">
                          <a:solidFill>
                            <a:srgbClr val="000000"/>
                          </a:solidFill>
                          <a:effectLst/>
                          <a:uFill>
                            <a:solidFill>
                              <a:srgbClr val="000000"/>
                            </a:solidFill>
                          </a:uFill>
                          <a:latin typeface="NEU-BZ-S92"/>
                          <a:ea typeface="方正楷体_GBK" panose="03000509000000000000" pitchFamily="65" charset="-122"/>
                          <a:cs typeface="Times New Roman" panose="02020603050405020304" pitchFamily="18" charset="0"/>
                        </a:rPr>
                        <a:t> </a:t>
                      </a:r>
                      <a:r>
                        <a:rPr lang="en-US" sz="2400" u="sng">
                          <a:solidFill>
                            <a:srgbClr val="00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among</a:t>
                      </a:r>
                      <a:r>
                        <a:rPr lang="en-US" sz="2400" u="sng">
                          <a:solidFill>
                            <a:srgbClr val="000000"/>
                          </a:solidFill>
                          <a:effectLst/>
                          <a:uFill>
                            <a:solidFill>
                              <a:srgbClr val="000000"/>
                            </a:solidFill>
                          </a:uFill>
                          <a:latin typeface="NEU-BZ-S92"/>
                          <a:ea typeface="方正楷体_GBK" panose="03000509000000000000" pitchFamily="65" charset="-122"/>
                          <a:cs typeface="Times New Roman" panose="02020603050405020304" pitchFamily="18" charset="0"/>
                        </a:rPr>
                        <a:t> </a:t>
                      </a:r>
                      <a:r>
                        <a:rPr lang="en-US" sz="2400" u="sng">
                          <a:solidFill>
                            <a:srgbClr val="00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flowers</a:t>
                      </a:r>
                      <a:r>
                        <a:rPr lang="en-US" sz="2400">
                          <a:solidFill>
                            <a:srgbClr val="000000"/>
                          </a:solidFill>
                          <a:effectLst/>
                          <a:latin typeface="NEU-BZ-S92"/>
                          <a:ea typeface="宋体" panose="02010600030101010101" pitchFamily="2" charset="-122"/>
                          <a:cs typeface="Times New Roman" panose="02020603050405020304" pitchFamily="18" charset="0"/>
                        </a:rPr>
                        <a:t>.</a:t>
                      </a:r>
                      <a:r>
                        <a:rPr lang="en-US" sz="2400">
                          <a:solidFill>
                            <a:srgbClr val="000000"/>
                          </a:solidFill>
                          <a:effectLst/>
                          <a:latin typeface="NEU-BZ-S92"/>
                          <a:ea typeface="方正楷体_GBK" panose="03000509000000000000" pitchFamily="65" charset="-122"/>
                          <a:cs typeface="Times New Roman" panose="02020603050405020304" pitchFamily="18" charset="0"/>
                        </a:rPr>
                        <a:t> </a:t>
                      </a:r>
                      <a:r>
                        <a:rPr lang="en-US" sz="24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The</a:t>
                      </a:r>
                      <a:r>
                        <a:rPr lang="en-US" sz="2400">
                          <a:solidFill>
                            <a:srgbClr val="000000"/>
                          </a:solidFill>
                          <a:effectLst/>
                          <a:latin typeface="NEU-BZ-S92"/>
                          <a:ea typeface="方正楷体_GBK" panose="03000509000000000000" pitchFamily="65" charset="-122"/>
                          <a:cs typeface="Times New Roman" panose="02020603050405020304" pitchFamily="18" charset="0"/>
                        </a:rPr>
                        <a:t> </a:t>
                      </a:r>
                      <a:r>
                        <a:rPr lang="en-US" sz="24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highest</a:t>
                      </a:r>
                      <a:r>
                        <a:rPr lang="en-US" sz="2400">
                          <a:solidFill>
                            <a:srgbClr val="000000"/>
                          </a:solidFill>
                          <a:effectLst/>
                          <a:latin typeface="NEU-BZ-S92"/>
                          <a:ea typeface="方正楷体_GBK" panose="03000509000000000000" pitchFamily="65" charset="-122"/>
                          <a:cs typeface="Times New Roman" panose="02020603050405020304" pitchFamily="18" charset="0"/>
                        </a:rPr>
                        <a:t> </a:t>
                      </a:r>
                      <a:r>
                        <a:rPr lang="en-US" sz="24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temperature</a:t>
                      </a:r>
                      <a:r>
                        <a:rPr lang="en-US" sz="2400">
                          <a:solidFill>
                            <a:srgbClr val="000000"/>
                          </a:solidFill>
                          <a:effectLst/>
                          <a:latin typeface="NEU-BZ-S92"/>
                          <a:ea typeface="方正楷体_GBK" panose="03000509000000000000" pitchFamily="65" charset="-122"/>
                          <a:cs typeface="Times New Roman" panose="02020603050405020304" pitchFamily="18" charset="0"/>
                        </a:rPr>
                        <a:t> </a:t>
                      </a:r>
                      <a:r>
                        <a:rPr lang="en-US" sz="24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in</a:t>
                      </a:r>
                      <a:r>
                        <a:rPr lang="en-US" sz="2400">
                          <a:solidFill>
                            <a:srgbClr val="000000"/>
                          </a:solidFill>
                          <a:effectLst/>
                          <a:latin typeface="NEU-BZ-S92"/>
                          <a:ea typeface="方正楷体_GBK" panose="03000509000000000000" pitchFamily="65" charset="-122"/>
                          <a:cs typeface="Times New Roman" panose="02020603050405020304" pitchFamily="18" charset="0"/>
                        </a:rPr>
                        <a:t> </a:t>
                      </a:r>
                      <a:r>
                        <a:rPr lang="en-US" sz="24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summer</a:t>
                      </a:r>
                      <a:r>
                        <a:rPr lang="en-US" sz="2400">
                          <a:solidFill>
                            <a:srgbClr val="000000"/>
                          </a:solidFill>
                          <a:effectLst/>
                          <a:latin typeface="NEU-BZ-S92"/>
                          <a:ea typeface="方正楷体_GBK" panose="03000509000000000000" pitchFamily="65" charset="-122"/>
                          <a:cs typeface="Times New Roman" panose="02020603050405020304" pitchFamily="18" charset="0"/>
                        </a:rPr>
                        <a:t> </a:t>
                      </a:r>
                      <a:r>
                        <a:rPr lang="en-US" sz="24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can</a:t>
                      </a:r>
                      <a:r>
                        <a:rPr lang="en-US" sz="2400">
                          <a:solidFill>
                            <a:srgbClr val="000000"/>
                          </a:solidFill>
                          <a:effectLst/>
                          <a:latin typeface="NEU-BZ-S92"/>
                          <a:ea typeface="方正楷体_GBK" panose="03000509000000000000" pitchFamily="65" charset="-122"/>
                          <a:cs typeface="Times New Roman" panose="02020603050405020304" pitchFamily="18" charset="0"/>
                        </a:rPr>
                        <a:t> </a:t>
                      </a:r>
                      <a:r>
                        <a:rPr lang="en-US" sz="24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be</a:t>
                      </a:r>
                      <a:r>
                        <a:rPr lang="en-US" sz="2400">
                          <a:solidFill>
                            <a:srgbClr val="000000"/>
                          </a:solidFill>
                          <a:effectLst/>
                          <a:latin typeface="NEU-BZ-S92"/>
                          <a:ea typeface="方正楷体_GBK" panose="03000509000000000000" pitchFamily="65" charset="-122"/>
                          <a:cs typeface="Times New Roman" panose="02020603050405020304" pitchFamily="18" charset="0"/>
                        </a:rPr>
                        <a:t> </a:t>
                      </a:r>
                      <a:r>
                        <a:rPr lang="en-US" sz="24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38</a:t>
                      </a:r>
                      <a:r>
                        <a:rPr lang="en-US" sz="2400">
                          <a:solidFill>
                            <a:srgbClr val="000000"/>
                          </a:solidFill>
                          <a:effectLst/>
                          <a:latin typeface="NEU-BZ-S92"/>
                          <a:ea typeface="宋体" panose="02010600030101010101" pitchFamily="2" charset="-122"/>
                          <a:cs typeface="Times New Roman" panose="02020603050405020304" pitchFamily="18" charset="0"/>
                        </a:rPr>
                        <a:t>℃.</a:t>
                      </a:r>
                      <a:r>
                        <a:rPr lang="en-US" sz="2400">
                          <a:solidFill>
                            <a:srgbClr val="000000"/>
                          </a:solidFill>
                          <a:effectLst/>
                          <a:latin typeface="NEU-BZ-S92"/>
                          <a:ea typeface="方正楷体_GBK" panose="03000509000000000000" pitchFamily="65" charset="-122"/>
                          <a:cs typeface="Times New Roman" panose="02020603050405020304" pitchFamily="18" charset="0"/>
                        </a:rPr>
                        <a:t> </a:t>
                      </a:r>
                      <a:r>
                        <a:rPr lang="en-US" sz="24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We</a:t>
                      </a:r>
                      <a:r>
                        <a:rPr lang="en-US" sz="2400">
                          <a:solidFill>
                            <a:srgbClr val="000000"/>
                          </a:solidFill>
                          <a:effectLst/>
                          <a:latin typeface="NEU-BZ-S92"/>
                          <a:ea typeface="方正楷体_GBK" panose="03000509000000000000" pitchFamily="65" charset="-122"/>
                          <a:cs typeface="Times New Roman" panose="02020603050405020304" pitchFamily="18" charset="0"/>
                        </a:rPr>
                        <a:t> </a:t>
                      </a:r>
                      <a:r>
                        <a:rPr lang="en-US" sz="24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enjoy</a:t>
                      </a:r>
                      <a:r>
                        <a:rPr lang="en-US" sz="2400">
                          <a:solidFill>
                            <a:srgbClr val="000000"/>
                          </a:solidFill>
                          <a:effectLst/>
                          <a:latin typeface="NEU-BZ-S92"/>
                          <a:ea typeface="方正楷体_GBK" panose="03000509000000000000" pitchFamily="65" charset="-122"/>
                          <a:cs typeface="Times New Roman" panose="02020603050405020304" pitchFamily="18" charset="0"/>
                        </a:rPr>
                        <a:t> </a:t>
                      </a:r>
                      <a:r>
                        <a:rPr lang="en-US" sz="24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eating</a:t>
                      </a:r>
                      <a:r>
                        <a:rPr lang="en-US" sz="2400">
                          <a:solidFill>
                            <a:srgbClr val="000000"/>
                          </a:solidFill>
                          <a:effectLst/>
                          <a:latin typeface="NEU-BZ-S92"/>
                          <a:ea typeface="方正楷体_GBK" panose="03000509000000000000" pitchFamily="65" charset="-122"/>
                          <a:cs typeface="Times New Roman" panose="02020603050405020304" pitchFamily="18" charset="0"/>
                        </a:rPr>
                        <a:t> </a:t>
                      </a:r>
                      <a:r>
                        <a:rPr lang="en-US" sz="24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ice</a:t>
                      </a:r>
                      <a:r>
                        <a:rPr lang="en-US" sz="2400">
                          <a:solidFill>
                            <a:srgbClr val="000000"/>
                          </a:solidFill>
                          <a:effectLst/>
                          <a:latin typeface="NEU-BZ-S92"/>
                          <a:ea typeface="方正楷体_GBK" panose="03000509000000000000" pitchFamily="65" charset="-122"/>
                          <a:cs typeface="Times New Roman" panose="02020603050405020304" pitchFamily="18" charset="0"/>
                        </a:rPr>
                        <a:t> </a:t>
                      </a:r>
                      <a:r>
                        <a:rPr lang="en-US" sz="24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cream</a:t>
                      </a:r>
                      <a:r>
                        <a:rPr lang="en-US" sz="2400">
                          <a:solidFill>
                            <a:srgbClr val="000000"/>
                          </a:solidFill>
                          <a:effectLst/>
                          <a:latin typeface="NEU-BZ-S92"/>
                          <a:ea typeface="方正楷体_GBK" panose="03000509000000000000" pitchFamily="65" charset="-122"/>
                          <a:cs typeface="Times New Roman" panose="02020603050405020304" pitchFamily="18" charset="0"/>
                        </a:rPr>
                        <a:t> </a:t>
                      </a:r>
                      <a:r>
                        <a:rPr lang="en-US" sz="24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under</a:t>
                      </a:r>
                      <a:r>
                        <a:rPr lang="en-US" sz="2400">
                          <a:solidFill>
                            <a:srgbClr val="000000"/>
                          </a:solidFill>
                          <a:effectLst/>
                          <a:latin typeface="NEU-BZ-S92"/>
                          <a:ea typeface="方正楷体_GBK" panose="03000509000000000000" pitchFamily="65" charset="-122"/>
                          <a:cs typeface="Times New Roman" panose="02020603050405020304" pitchFamily="18" charset="0"/>
                        </a:rPr>
                        <a:t> </a:t>
                      </a:r>
                      <a:r>
                        <a:rPr lang="en-US" sz="24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the</a:t>
                      </a:r>
                      <a:r>
                        <a:rPr lang="en-US" sz="2400">
                          <a:solidFill>
                            <a:srgbClr val="000000"/>
                          </a:solidFill>
                          <a:effectLst/>
                          <a:latin typeface="NEU-BZ-S92"/>
                          <a:ea typeface="方正楷体_GBK" panose="03000509000000000000" pitchFamily="65" charset="-122"/>
                          <a:cs typeface="Times New Roman" panose="02020603050405020304" pitchFamily="18" charset="0"/>
                        </a:rPr>
                        <a:t> </a:t>
                      </a:r>
                      <a:r>
                        <a:rPr lang="en-US" sz="24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shade</a:t>
                      </a:r>
                      <a:r>
                        <a:rPr lang="en-US" sz="2400">
                          <a:solidFill>
                            <a:srgbClr val="000000"/>
                          </a:solidFill>
                          <a:effectLst/>
                          <a:latin typeface="NEU-BZ-S92"/>
                          <a:ea typeface="方正楷体_GBK" panose="03000509000000000000" pitchFamily="65" charset="-122"/>
                          <a:cs typeface="Times New Roman" panose="02020603050405020304" pitchFamily="18" charset="0"/>
                        </a:rPr>
                        <a:t> </a:t>
                      </a:r>
                      <a:r>
                        <a:rPr lang="en-US" sz="24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of</a:t>
                      </a:r>
                      <a:r>
                        <a:rPr lang="en-US" sz="2400">
                          <a:solidFill>
                            <a:srgbClr val="000000"/>
                          </a:solidFill>
                          <a:effectLst/>
                          <a:latin typeface="NEU-BZ-S92"/>
                          <a:ea typeface="方正楷体_GBK" panose="03000509000000000000" pitchFamily="65" charset="-122"/>
                          <a:cs typeface="Times New Roman" panose="02020603050405020304" pitchFamily="18" charset="0"/>
                        </a:rPr>
                        <a:t> </a:t>
                      </a:r>
                      <a:r>
                        <a:rPr lang="en-US" sz="24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trees</a:t>
                      </a:r>
                      <a:r>
                        <a:rPr lang="en-US" sz="2400">
                          <a:solidFill>
                            <a:srgbClr val="000000"/>
                          </a:solidFill>
                          <a:effectLst/>
                          <a:latin typeface="NEU-BZ-S92"/>
                          <a:ea typeface="方正楷体_GBK" panose="03000509000000000000" pitchFamily="65" charset="-122"/>
                          <a:cs typeface="Times New Roman" panose="02020603050405020304" pitchFamily="18" charset="0"/>
                        </a:rPr>
                        <a:t> </a:t>
                      </a:r>
                      <a:r>
                        <a:rPr lang="en-US" sz="24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on</a:t>
                      </a:r>
                      <a:r>
                        <a:rPr lang="en-US" sz="2400">
                          <a:solidFill>
                            <a:srgbClr val="000000"/>
                          </a:solidFill>
                          <a:effectLst/>
                          <a:latin typeface="NEU-BZ-S92"/>
                          <a:ea typeface="方正楷体_GBK" panose="03000509000000000000" pitchFamily="65" charset="-122"/>
                          <a:cs typeface="Times New Roman" panose="02020603050405020304" pitchFamily="18" charset="0"/>
                        </a:rPr>
                        <a:t> </a:t>
                      </a:r>
                      <a:r>
                        <a:rPr lang="en-US" sz="24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lazy</a:t>
                      </a:r>
                      <a:r>
                        <a:rPr lang="en-US" sz="2400">
                          <a:solidFill>
                            <a:srgbClr val="000000"/>
                          </a:solidFill>
                          <a:effectLst/>
                          <a:latin typeface="NEU-BZ-S92"/>
                          <a:ea typeface="方正楷体_GBK" panose="03000509000000000000" pitchFamily="65" charset="-122"/>
                          <a:cs typeface="Times New Roman" panose="02020603050405020304" pitchFamily="18" charset="0"/>
                        </a:rPr>
                        <a:t> </a:t>
                      </a:r>
                      <a:r>
                        <a:rPr lang="en-US" sz="24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afternoons</a:t>
                      </a:r>
                      <a:r>
                        <a:rPr lang="en-US" sz="2400">
                          <a:solidFill>
                            <a:srgbClr val="000000"/>
                          </a:solidFill>
                          <a:effectLst/>
                          <a:latin typeface="NEU-BZ-S92"/>
                          <a:ea typeface="宋体" panose="02010600030101010101" pitchFamily="2" charset="-122"/>
                          <a:cs typeface="Times New Roman" panose="02020603050405020304" pitchFamily="18" charset="0"/>
                        </a:rPr>
                        <a:t>.</a:t>
                      </a:r>
                      <a:r>
                        <a:rPr lang="en-US" sz="2400">
                          <a:solidFill>
                            <a:srgbClr val="000000"/>
                          </a:solidFill>
                          <a:effectLst/>
                          <a:latin typeface="NEU-BZ-S92"/>
                          <a:ea typeface="方正楷体_GBK" panose="03000509000000000000" pitchFamily="65" charset="-122"/>
                          <a:cs typeface="Times New Roman" panose="02020603050405020304" pitchFamily="18" charset="0"/>
                        </a:rPr>
                        <a:t> </a:t>
                      </a:r>
                      <a:r>
                        <a:rPr lang="en-US" sz="24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In</a:t>
                      </a:r>
                      <a:r>
                        <a:rPr lang="en-US" sz="2400">
                          <a:solidFill>
                            <a:srgbClr val="000000"/>
                          </a:solidFill>
                          <a:effectLst/>
                          <a:latin typeface="NEU-BZ-S92"/>
                          <a:ea typeface="方正楷体_GBK" panose="03000509000000000000" pitchFamily="65" charset="-122"/>
                          <a:cs typeface="Times New Roman" panose="02020603050405020304" pitchFamily="18" charset="0"/>
                        </a:rPr>
                        <a:t> </a:t>
                      </a:r>
                      <a:r>
                        <a:rPr lang="en-US" sz="24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autumn</a:t>
                      </a:r>
                      <a:r>
                        <a:rPr lang="en-US" sz="2400">
                          <a:solidFill>
                            <a:srgbClr val="000000"/>
                          </a:solidFill>
                          <a:effectLst/>
                          <a:latin typeface="NEU-BZ-S92"/>
                          <a:ea typeface="方正楷体_GBK" panose="03000509000000000000" pitchFamily="65" charset="-122"/>
                          <a:cs typeface="Times New Roman" panose="02020603050405020304" pitchFamily="18" charset="0"/>
                        </a:rPr>
                        <a:t> </a:t>
                      </a:r>
                      <a:r>
                        <a:rPr lang="en-US" sz="24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as</a:t>
                      </a:r>
                      <a:r>
                        <a:rPr lang="en-US" sz="2400">
                          <a:solidFill>
                            <a:srgbClr val="000000"/>
                          </a:solidFill>
                          <a:effectLst/>
                          <a:latin typeface="NEU-BZ-S92"/>
                          <a:ea typeface="方正楷体_GBK" panose="03000509000000000000" pitchFamily="65" charset="-122"/>
                          <a:cs typeface="Times New Roman" panose="02020603050405020304" pitchFamily="18" charset="0"/>
                        </a:rPr>
                        <a:t> </a:t>
                      </a:r>
                      <a:r>
                        <a:rPr lang="en-US" sz="24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the</a:t>
                      </a:r>
                      <a:r>
                        <a:rPr lang="en-US" sz="2400">
                          <a:solidFill>
                            <a:srgbClr val="000000"/>
                          </a:solidFill>
                          <a:effectLst/>
                          <a:latin typeface="NEU-BZ-S92"/>
                          <a:ea typeface="方正楷体_GBK" panose="03000509000000000000" pitchFamily="65" charset="-122"/>
                          <a:cs typeface="Times New Roman" panose="02020603050405020304" pitchFamily="18" charset="0"/>
                        </a:rPr>
                        <a:t> </a:t>
                      </a:r>
                      <a:r>
                        <a:rPr lang="en-US" sz="24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days</a:t>
                      </a:r>
                      <a:r>
                        <a:rPr lang="en-US" sz="2400">
                          <a:solidFill>
                            <a:srgbClr val="000000"/>
                          </a:solidFill>
                          <a:effectLst/>
                          <a:latin typeface="NEU-BZ-S92"/>
                          <a:ea typeface="方正楷体_GBK" panose="03000509000000000000" pitchFamily="65" charset="-122"/>
                          <a:cs typeface="Times New Roman" panose="02020603050405020304" pitchFamily="18" charset="0"/>
                        </a:rPr>
                        <a:t> </a:t>
                      </a:r>
                      <a:r>
                        <a:rPr lang="en-US" sz="24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become</a:t>
                      </a:r>
                      <a:r>
                        <a:rPr lang="en-US" sz="2400">
                          <a:solidFill>
                            <a:srgbClr val="000000"/>
                          </a:solidFill>
                          <a:effectLst/>
                          <a:latin typeface="NEU-BZ-S92"/>
                          <a:ea typeface="方正楷体_GBK" panose="03000509000000000000" pitchFamily="65" charset="-122"/>
                          <a:cs typeface="Times New Roman" panose="02020603050405020304" pitchFamily="18" charset="0"/>
                        </a:rPr>
                        <a:t> </a:t>
                      </a:r>
                      <a:r>
                        <a:rPr lang="en-US" sz="24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shorter</a:t>
                      </a:r>
                      <a:r>
                        <a:rPr lang="en-US" sz="2400">
                          <a:solidFill>
                            <a:srgbClr val="000000"/>
                          </a:solidFill>
                          <a:effectLst/>
                          <a:latin typeface="方正楷体_GBK" panose="03000509000000000000" pitchFamily="65" charset="-122"/>
                          <a:ea typeface="宋体" panose="02010600030101010101" pitchFamily="2" charset="-122"/>
                          <a:cs typeface="Times New Roman" panose="02020603050405020304" pitchFamily="18" charset="0"/>
                        </a:rPr>
                        <a:t>,</a:t>
                      </a:r>
                      <a:r>
                        <a:rPr lang="en-US" sz="2400">
                          <a:solidFill>
                            <a:srgbClr val="000000"/>
                          </a:solidFill>
                          <a:effectLst/>
                          <a:latin typeface="NEU-BZ-S92"/>
                          <a:ea typeface="方正楷体_GBK" panose="03000509000000000000" pitchFamily="65" charset="-122"/>
                          <a:cs typeface="Times New Roman" panose="02020603050405020304" pitchFamily="18" charset="0"/>
                        </a:rPr>
                        <a:t> </a:t>
                      </a:r>
                      <a:r>
                        <a:rPr lang="en-US" sz="24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the</a:t>
                      </a:r>
                      <a:r>
                        <a:rPr lang="en-US" sz="2400">
                          <a:solidFill>
                            <a:srgbClr val="000000"/>
                          </a:solidFill>
                          <a:effectLst/>
                          <a:latin typeface="NEU-BZ-S92"/>
                          <a:ea typeface="方正楷体_GBK" panose="03000509000000000000" pitchFamily="65" charset="-122"/>
                          <a:cs typeface="Times New Roman" panose="02020603050405020304" pitchFamily="18" charset="0"/>
                        </a:rPr>
                        <a:t> </a:t>
                      </a:r>
                      <a:r>
                        <a:rPr lang="en-US" sz="24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temperature</a:t>
                      </a:r>
                      <a:r>
                        <a:rPr lang="en-US" sz="2400">
                          <a:solidFill>
                            <a:srgbClr val="000000"/>
                          </a:solidFill>
                          <a:effectLst/>
                          <a:latin typeface="NEU-BZ-S92"/>
                          <a:ea typeface="方正楷体_GBK" panose="03000509000000000000" pitchFamily="65" charset="-122"/>
                          <a:cs typeface="Times New Roman" panose="02020603050405020304" pitchFamily="18" charset="0"/>
                        </a:rPr>
                        <a:t> </a:t>
                      </a:r>
                      <a:r>
                        <a:rPr lang="en-US" sz="24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drops</a:t>
                      </a:r>
                      <a:r>
                        <a:rPr lang="en-US" sz="2400">
                          <a:solidFill>
                            <a:srgbClr val="000000"/>
                          </a:solidFill>
                          <a:effectLst/>
                          <a:latin typeface="NEU-BZ-S92"/>
                          <a:ea typeface="宋体" panose="02010600030101010101" pitchFamily="2" charset="-122"/>
                          <a:cs typeface="Times New Roman" panose="02020603050405020304" pitchFamily="18" charset="0"/>
                        </a:rPr>
                        <a:t>.</a:t>
                      </a:r>
                      <a:r>
                        <a:rPr lang="en-US" sz="2400">
                          <a:solidFill>
                            <a:srgbClr val="000000"/>
                          </a:solidFill>
                          <a:effectLst/>
                          <a:latin typeface="NEU-BZ-S92"/>
                          <a:ea typeface="方正楷体_GBK" panose="03000509000000000000" pitchFamily="65" charset="-122"/>
                          <a:cs typeface="Times New Roman" panose="02020603050405020304" pitchFamily="18" charset="0"/>
                        </a:rPr>
                        <a:t> </a:t>
                      </a:r>
                      <a:r>
                        <a:rPr lang="en-US" sz="2400">
                          <a:solidFill>
                            <a:srgbClr val="000000"/>
                          </a:solidFill>
                          <a:effectLst/>
                          <a:latin typeface="NEU-BZ-S92"/>
                          <a:ea typeface="宋体" panose="02010600030101010101" pitchFamily="2" charset="-122"/>
                          <a:cs typeface="Times New Roman" panose="02020603050405020304" pitchFamily="18" charset="0"/>
                        </a:rPr>
                        <a:t>②</a:t>
                      </a:r>
                      <a:r>
                        <a:rPr lang="en-US" sz="2400" u="sng">
                          <a:solidFill>
                            <a:srgbClr val="00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Farmers</a:t>
                      </a:r>
                      <a:r>
                        <a:rPr lang="en-US" sz="2400" u="sng">
                          <a:solidFill>
                            <a:srgbClr val="000000"/>
                          </a:solidFill>
                          <a:effectLst/>
                          <a:uFill>
                            <a:solidFill>
                              <a:srgbClr val="000000"/>
                            </a:solidFill>
                          </a:uFill>
                          <a:latin typeface="NEU-BZ-S92"/>
                          <a:ea typeface="方正楷体_GBK" panose="03000509000000000000" pitchFamily="65" charset="-122"/>
                          <a:cs typeface="Times New Roman" panose="02020603050405020304" pitchFamily="18" charset="0"/>
                        </a:rPr>
                        <a:t> </a:t>
                      </a:r>
                      <a:r>
                        <a:rPr lang="en-US" sz="2400" u="sng">
                          <a:solidFill>
                            <a:srgbClr val="00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are</a:t>
                      </a:r>
                      <a:r>
                        <a:rPr lang="en-US" sz="2400" u="sng">
                          <a:solidFill>
                            <a:srgbClr val="000000"/>
                          </a:solidFill>
                          <a:effectLst/>
                          <a:uFill>
                            <a:solidFill>
                              <a:srgbClr val="000000"/>
                            </a:solidFill>
                          </a:uFill>
                          <a:latin typeface="NEU-BZ-S92"/>
                          <a:ea typeface="方正楷体_GBK" panose="03000509000000000000" pitchFamily="65" charset="-122"/>
                          <a:cs typeface="Times New Roman" panose="02020603050405020304" pitchFamily="18" charset="0"/>
                        </a:rPr>
                        <a:t> </a:t>
                      </a:r>
                      <a:r>
                        <a:rPr lang="en-US" sz="2400" u="sng">
                          <a:solidFill>
                            <a:srgbClr val="00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busy</a:t>
                      </a:r>
                      <a:r>
                        <a:rPr lang="en-US" sz="2400" u="sng">
                          <a:solidFill>
                            <a:srgbClr val="000000"/>
                          </a:solidFill>
                          <a:effectLst/>
                          <a:uFill>
                            <a:solidFill>
                              <a:srgbClr val="000000"/>
                            </a:solidFill>
                          </a:uFill>
                          <a:latin typeface="NEU-BZ-S92"/>
                          <a:ea typeface="方正楷体_GBK" panose="03000509000000000000" pitchFamily="65" charset="-122"/>
                          <a:cs typeface="Times New Roman" panose="02020603050405020304" pitchFamily="18" charset="0"/>
                        </a:rPr>
                        <a:t> </a:t>
                      </a:r>
                      <a:r>
                        <a:rPr lang="en-US" sz="2400" u="sng">
                          <a:solidFill>
                            <a:srgbClr val="00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harvesting</a:t>
                      </a:r>
                      <a:r>
                        <a:rPr lang="en-US" sz="2400" u="sng">
                          <a:solidFill>
                            <a:srgbClr val="000000"/>
                          </a:solidFill>
                          <a:effectLst/>
                          <a:uFill>
                            <a:solidFill>
                              <a:srgbClr val="000000"/>
                            </a:solidFill>
                          </a:uFill>
                          <a:latin typeface="NEU-BZ-S92"/>
                          <a:ea typeface="方正楷体_GBK" panose="03000509000000000000" pitchFamily="65" charset="-122"/>
                          <a:cs typeface="Times New Roman" panose="02020603050405020304" pitchFamily="18" charset="0"/>
                        </a:rPr>
                        <a:t> </a:t>
                      </a:r>
                      <a:r>
                        <a:rPr lang="en-US" sz="2400" u="sng">
                          <a:solidFill>
                            <a:srgbClr val="00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crops</a:t>
                      </a:r>
                      <a:r>
                        <a:rPr lang="en-US" sz="2400" u="sng">
                          <a:solidFill>
                            <a:srgbClr val="000000"/>
                          </a:solidFill>
                          <a:effectLst/>
                          <a:uFill>
                            <a:solidFill>
                              <a:srgbClr val="000000"/>
                            </a:solidFill>
                          </a:uFill>
                          <a:latin typeface="NEU-BZ-S92"/>
                          <a:ea typeface="宋体" panose="02010600030101010101" pitchFamily="2" charset="-122"/>
                          <a:cs typeface="Times New Roman" panose="02020603050405020304" pitchFamily="18" charset="0"/>
                        </a:rPr>
                        <a:t>.</a:t>
                      </a:r>
                      <a:r>
                        <a:rPr lang="en-US" sz="2400">
                          <a:solidFill>
                            <a:srgbClr val="000000"/>
                          </a:solidFill>
                          <a:effectLst/>
                          <a:latin typeface="NEU-BZ-S92"/>
                          <a:ea typeface="方正楷体_GBK" panose="03000509000000000000" pitchFamily="65" charset="-122"/>
                          <a:cs typeface="Times New Roman" panose="02020603050405020304" pitchFamily="18" charset="0"/>
                        </a:rPr>
                        <a:t> </a:t>
                      </a:r>
                      <a:r>
                        <a:rPr lang="en-US" sz="24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It</a:t>
                      </a:r>
                      <a:r>
                        <a:rPr lang="en-US" sz="2400">
                          <a:solidFill>
                            <a:srgbClr val="000000"/>
                          </a:solidFill>
                          <a:effectLst/>
                          <a:latin typeface="Times New Roman" panose="02020603050405020304" pitchFamily="18" charset="0"/>
                          <a:ea typeface="方正书宋_GBK" panose="03000509000000000000" pitchFamily="65" charset="-122"/>
                          <a:cs typeface="Times New Roman" panose="02020603050405020304" pitchFamily="18" charset="0"/>
                        </a:rPr>
                        <a:t>’</a:t>
                      </a:r>
                      <a:r>
                        <a:rPr lang="en-US" sz="24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s</a:t>
                      </a:r>
                      <a:r>
                        <a:rPr lang="en-US" sz="2400">
                          <a:solidFill>
                            <a:srgbClr val="000000"/>
                          </a:solidFill>
                          <a:effectLst/>
                          <a:latin typeface="NEU-BZ-S92"/>
                          <a:ea typeface="方正楷体_GBK" panose="03000509000000000000" pitchFamily="65" charset="-122"/>
                          <a:cs typeface="Times New Roman" panose="02020603050405020304" pitchFamily="18" charset="0"/>
                        </a:rPr>
                        <a:t> </a:t>
                      </a:r>
                      <a:r>
                        <a:rPr lang="en-US" sz="24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quite</a:t>
                      </a:r>
                      <a:r>
                        <a:rPr lang="en-US" sz="2400">
                          <a:solidFill>
                            <a:srgbClr val="000000"/>
                          </a:solidFill>
                          <a:effectLst/>
                          <a:latin typeface="NEU-BZ-S92"/>
                          <a:ea typeface="方正楷体_GBK" panose="03000509000000000000" pitchFamily="65" charset="-122"/>
                          <a:cs typeface="Times New Roman" panose="02020603050405020304" pitchFamily="18" charset="0"/>
                        </a:rPr>
                        <a:t> </a:t>
                      </a:r>
                      <a:r>
                        <a:rPr lang="en-US" sz="24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cold</a:t>
                      </a:r>
                      <a:r>
                        <a:rPr lang="en-US" sz="2400">
                          <a:solidFill>
                            <a:srgbClr val="000000"/>
                          </a:solidFill>
                          <a:effectLst/>
                          <a:latin typeface="NEU-BZ-S92"/>
                          <a:ea typeface="方正楷体_GBK" panose="03000509000000000000" pitchFamily="65" charset="-122"/>
                          <a:cs typeface="Times New Roman" panose="02020603050405020304" pitchFamily="18" charset="0"/>
                        </a:rPr>
                        <a:t> </a:t>
                      </a:r>
                      <a:r>
                        <a:rPr lang="en-US" sz="24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in</a:t>
                      </a:r>
                      <a:r>
                        <a:rPr lang="en-US" sz="2400">
                          <a:solidFill>
                            <a:srgbClr val="000000"/>
                          </a:solidFill>
                          <a:effectLst/>
                          <a:latin typeface="NEU-BZ-S92"/>
                          <a:ea typeface="方正楷体_GBK" panose="03000509000000000000" pitchFamily="65" charset="-122"/>
                          <a:cs typeface="Times New Roman" panose="02020603050405020304" pitchFamily="18" charset="0"/>
                        </a:rPr>
                        <a:t> </a:t>
                      </a:r>
                      <a:r>
                        <a:rPr lang="en-US" sz="24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winter</a:t>
                      </a:r>
                      <a:r>
                        <a:rPr lang="en-US" sz="2400">
                          <a:solidFill>
                            <a:srgbClr val="000000"/>
                          </a:solidFill>
                          <a:effectLst/>
                          <a:latin typeface="NEU-BZ-S92"/>
                          <a:ea typeface="宋体" panose="02010600030101010101" pitchFamily="2" charset="-122"/>
                          <a:cs typeface="Times New Roman" panose="02020603050405020304" pitchFamily="18" charset="0"/>
                        </a:rPr>
                        <a:t>.</a:t>
                      </a:r>
                      <a:r>
                        <a:rPr lang="en-US" sz="2400">
                          <a:solidFill>
                            <a:srgbClr val="000000"/>
                          </a:solidFill>
                          <a:effectLst/>
                          <a:latin typeface="NEU-BZ-S92"/>
                          <a:ea typeface="方正楷体_GBK" panose="03000509000000000000" pitchFamily="65" charset="-122"/>
                          <a:cs typeface="Times New Roman" panose="02020603050405020304" pitchFamily="18" charset="0"/>
                        </a:rPr>
                        <a:t> </a:t>
                      </a:r>
                      <a:r>
                        <a:rPr lang="en-US" sz="24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And</a:t>
                      </a:r>
                      <a:r>
                        <a:rPr lang="en-US" sz="2400">
                          <a:solidFill>
                            <a:srgbClr val="000000"/>
                          </a:solidFill>
                          <a:effectLst/>
                          <a:latin typeface="NEU-BZ-S92"/>
                          <a:ea typeface="方正楷体_GBK" panose="03000509000000000000" pitchFamily="65" charset="-122"/>
                          <a:cs typeface="Times New Roman" panose="02020603050405020304" pitchFamily="18" charset="0"/>
                        </a:rPr>
                        <a:t> </a:t>
                      </a:r>
                      <a:r>
                        <a:rPr lang="en-US" sz="24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it</a:t>
                      </a:r>
                      <a:r>
                        <a:rPr lang="en-US" sz="2400">
                          <a:solidFill>
                            <a:srgbClr val="000000"/>
                          </a:solidFill>
                          <a:effectLst/>
                          <a:latin typeface="NEU-BZ-S92"/>
                          <a:ea typeface="方正楷体_GBK" panose="03000509000000000000" pitchFamily="65" charset="-122"/>
                          <a:cs typeface="Times New Roman" panose="02020603050405020304" pitchFamily="18" charset="0"/>
                        </a:rPr>
                        <a:t> </a:t>
                      </a:r>
                      <a:r>
                        <a:rPr lang="en-US" sz="24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is</a:t>
                      </a:r>
                      <a:r>
                        <a:rPr lang="en-US" sz="2400">
                          <a:solidFill>
                            <a:srgbClr val="000000"/>
                          </a:solidFill>
                          <a:effectLst/>
                          <a:latin typeface="NEU-BZ-S92"/>
                          <a:ea typeface="方正楷体_GBK" panose="03000509000000000000" pitchFamily="65" charset="-122"/>
                          <a:cs typeface="Times New Roman" panose="02020603050405020304" pitchFamily="18" charset="0"/>
                        </a:rPr>
                        <a:t> </a:t>
                      </a:r>
                      <a:r>
                        <a:rPr lang="en-US" sz="24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often</a:t>
                      </a:r>
                      <a:r>
                        <a:rPr lang="en-US" sz="2400">
                          <a:solidFill>
                            <a:srgbClr val="000000"/>
                          </a:solidFill>
                          <a:effectLst/>
                          <a:latin typeface="NEU-BZ-S92"/>
                          <a:ea typeface="方正楷体_GBK" panose="03000509000000000000" pitchFamily="65" charset="-122"/>
                          <a:cs typeface="Times New Roman" panose="02020603050405020304" pitchFamily="18" charset="0"/>
                        </a:rPr>
                        <a:t> </a:t>
                      </a:r>
                      <a:r>
                        <a:rPr lang="en-US" sz="24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snowy</a:t>
                      </a:r>
                      <a:r>
                        <a:rPr lang="en-US" sz="2400">
                          <a:solidFill>
                            <a:srgbClr val="000000"/>
                          </a:solidFill>
                          <a:effectLst/>
                          <a:latin typeface="NEU-BZ-S92"/>
                          <a:ea typeface="宋体" panose="02010600030101010101" pitchFamily="2" charset="-122"/>
                          <a:cs typeface="Times New Roman" panose="02020603050405020304" pitchFamily="18" charset="0"/>
                        </a:rPr>
                        <a:t>.</a:t>
                      </a:r>
                      <a:r>
                        <a:rPr lang="en-US" sz="2400">
                          <a:solidFill>
                            <a:srgbClr val="000000"/>
                          </a:solidFill>
                          <a:effectLst/>
                          <a:latin typeface="NEU-BZ-S92"/>
                          <a:ea typeface="方正楷体_GBK" panose="03000509000000000000" pitchFamily="65" charset="-122"/>
                          <a:cs typeface="Times New Roman" panose="02020603050405020304" pitchFamily="18" charset="0"/>
                        </a:rPr>
                        <a:t> </a:t>
                      </a:r>
                      <a:r>
                        <a:rPr lang="en-US" sz="24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We</a:t>
                      </a:r>
                      <a:r>
                        <a:rPr lang="en-US" sz="2400">
                          <a:solidFill>
                            <a:srgbClr val="000000"/>
                          </a:solidFill>
                          <a:effectLst/>
                          <a:latin typeface="NEU-BZ-S92"/>
                          <a:ea typeface="方正楷体_GBK" panose="03000509000000000000" pitchFamily="65" charset="-122"/>
                          <a:cs typeface="Times New Roman" panose="02020603050405020304" pitchFamily="18" charset="0"/>
                        </a:rPr>
                        <a:t> </a:t>
                      </a:r>
                      <a:r>
                        <a:rPr lang="en-US" sz="24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have</a:t>
                      </a:r>
                      <a:r>
                        <a:rPr lang="en-US" sz="2400">
                          <a:solidFill>
                            <a:srgbClr val="000000"/>
                          </a:solidFill>
                          <a:effectLst/>
                          <a:latin typeface="NEU-BZ-S92"/>
                          <a:ea typeface="方正楷体_GBK" panose="03000509000000000000" pitchFamily="65" charset="-122"/>
                          <a:cs typeface="Times New Roman" panose="02020603050405020304" pitchFamily="18" charset="0"/>
                        </a:rPr>
                        <a:t> </a:t>
                      </a:r>
                      <a:r>
                        <a:rPr lang="en-US" sz="24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to</a:t>
                      </a:r>
                      <a:r>
                        <a:rPr lang="en-US" sz="2400">
                          <a:solidFill>
                            <a:srgbClr val="000000"/>
                          </a:solidFill>
                          <a:effectLst/>
                          <a:latin typeface="NEU-BZ-S92"/>
                          <a:ea typeface="方正楷体_GBK" panose="03000509000000000000" pitchFamily="65" charset="-122"/>
                          <a:cs typeface="Times New Roman" panose="02020603050405020304" pitchFamily="18" charset="0"/>
                        </a:rPr>
                        <a:t> </a:t>
                      </a:r>
                      <a:r>
                        <a:rPr lang="en-US" sz="24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wear</a:t>
                      </a:r>
                      <a:r>
                        <a:rPr lang="en-US" sz="2400">
                          <a:solidFill>
                            <a:srgbClr val="000000"/>
                          </a:solidFill>
                          <a:effectLst/>
                          <a:latin typeface="NEU-BZ-S92"/>
                          <a:ea typeface="方正楷体_GBK" panose="03000509000000000000" pitchFamily="65" charset="-122"/>
                          <a:cs typeface="Times New Roman" panose="02020603050405020304" pitchFamily="18" charset="0"/>
                        </a:rPr>
                        <a:t> </a:t>
                      </a:r>
                      <a:r>
                        <a:rPr lang="en-US" sz="24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thick</a:t>
                      </a:r>
                      <a:r>
                        <a:rPr lang="en-US" sz="2400">
                          <a:solidFill>
                            <a:srgbClr val="000000"/>
                          </a:solidFill>
                          <a:effectLst/>
                          <a:latin typeface="NEU-BZ-S92"/>
                          <a:ea typeface="方正楷体_GBK" panose="03000509000000000000" pitchFamily="65" charset="-122"/>
                          <a:cs typeface="Times New Roman" panose="02020603050405020304" pitchFamily="18" charset="0"/>
                        </a:rPr>
                        <a:t> </a:t>
                      </a:r>
                      <a:r>
                        <a:rPr lang="en-US" sz="24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clothes</a:t>
                      </a:r>
                      <a:r>
                        <a:rPr lang="en-US" sz="2400">
                          <a:solidFill>
                            <a:srgbClr val="000000"/>
                          </a:solidFill>
                          <a:effectLst/>
                          <a:latin typeface="NEU-BZ-S92"/>
                          <a:ea typeface="方正楷体_GBK" panose="03000509000000000000" pitchFamily="65" charset="-122"/>
                          <a:cs typeface="Times New Roman" panose="02020603050405020304" pitchFamily="18" charset="0"/>
                        </a:rPr>
                        <a:t> </a:t>
                      </a:r>
                      <a:r>
                        <a:rPr lang="en-US" sz="24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to</a:t>
                      </a:r>
                      <a:r>
                        <a:rPr lang="en-US" sz="2400">
                          <a:solidFill>
                            <a:srgbClr val="000000"/>
                          </a:solidFill>
                          <a:effectLst/>
                          <a:latin typeface="NEU-BZ-S92"/>
                          <a:ea typeface="方正楷体_GBK" panose="03000509000000000000" pitchFamily="65" charset="-122"/>
                          <a:cs typeface="Times New Roman" panose="02020603050405020304" pitchFamily="18" charset="0"/>
                        </a:rPr>
                        <a:t> </a:t>
                      </a:r>
                      <a:r>
                        <a:rPr lang="en-US" sz="24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keep</a:t>
                      </a:r>
                      <a:r>
                        <a:rPr lang="en-US" sz="2400">
                          <a:solidFill>
                            <a:srgbClr val="000000"/>
                          </a:solidFill>
                          <a:effectLst/>
                          <a:latin typeface="NEU-BZ-S92"/>
                          <a:ea typeface="方正楷体_GBK" panose="03000509000000000000" pitchFamily="65" charset="-122"/>
                          <a:cs typeface="Times New Roman" panose="02020603050405020304" pitchFamily="18" charset="0"/>
                        </a:rPr>
                        <a:t> </a:t>
                      </a:r>
                      <a:r>
                        <a:rPr lang="en-US" sz="24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warm</a:t>
                      </a:r>
                      <a:r>
                        <a:rPr lang="en-US" sz="2400">
                          <a:solidFill>
                            <a:srgbClr val="000000"/>
                          </a:solidFill>
                          <a:effectLst/>
                          <a:latin typeface="NEU-BZ-S92"/>
                          <a:ea typeface="宋体" panose="02010600030101010101" pitchFamily="2" charset="-122"/>
                          <a:cs typeface="Times New Roman" panose="02020603050405020304" pitchFamily="18" charset="0"/>
                        </a:rPr>
                        <a:t>.</a:t>
                      </a:r>
                      <a:r>
                        <a:rPr lang="en-US" sz="2400">
                          <a:solidFill>
                            <a:srgbClr val="000000"/>
                          </a:solidFill>
                          <a:effectLst/>
                          <a:latin typeface="NEU-BZ-S92"/>
                          <a:ea typeface="方正楷体_GBK" panose="03000509000000000000" pitchFamily="65" charset="-122"/>
                          <a:cs typeface="Times New Roman" panose="02020603050405020304" pitchFamily="18" charset="0"/>
                        </a:rPr>
                        <a:t> </a:t>
                      </a:r>
                      <a:r>
                        <a:rPr lang="en-US" sz="24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But</a:t>
                      </a:r>
                      <a:r>
                        <a:rPr lang="en-US" sz="2400">
                          <a:solidFill>
                            <a:srgbClr val="000000"/>
                          </a:solidFill>
                          <a:effectLst/>
                          <a:latin typeface="NEU-BZ-S92"/>
                          <a:ea typeface="方正楷体_GBK" panose="03000509000000000000" pitchFamily="65" charset="-122"/>
                          <a:cs typeface="Times New Roman" panose="02020603050405020304" pitchFamily="18" charset="0"/>
                        </a:rPr>
                        <a:t> </a:t>
                      </a:r>
                      <a:r>
                        <a:rPr lang="en-US" sz="24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we</a:t>
                      </a:r>
                      <a:r>
                        <a:rPr lang="en-US" sz="2400">
                          <a:solidFill>
                            <a:srgbClr val="000000"/>
                          </a:solidFill>
                          <a:effectLst/>
                          <a:latin typeface="NEU-BZ-S92"/>
                          <a:ea typeface="方正楷体_GBK" panose="03000509000000000000" pitchFamily="65" charset="-122"/>
                          <a:cs typeface="Times New Roman" panose="02020603050405020304" pitchFamily="18" charset="0"/>
                        </a:rPr>
                        <a:t> </a:t>
                      </a:r>
                      <a:r>
                        <a:rPr lang="en-US" sz="24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can</a:t>
                      </a:r>
                      <a:r>
                        <a:rPr lang="en-US" sz="2400">
                          <a:solidFill>
                            <a:srgbClr val="000000"/>
                          </a:solidFill>
                          <a:effectLst/>
                          <a:latin typeface="NEU-BZ-S92"/>
                          <a:ea typeface="方正楷体_GBK" panose="03000509000000000000" pitchFamily="65" charset="-122"/>
                          <a:cs typeface="Times New Roman" panose="02020603050405020304" pitchFamily="18" charset="0"/>
                        </a:rPr>
                        <a:t> </a:t>
                      </a:r>
                      <a:r>
                        <a:rPr lang="en-US" sz="2400">
                          <a:solidFill>
                            <a:srgbClr val="000000"/>
                          </a:solidFill>
                          <a:effectLst/>
                          <a:latin typeface="NEU-BZ-S92"/>
                          <a:ea typeface="宋体" panose="02010600030101010101" pitchFamily="2" charset="-122"/>
                          <a:cs typeface="Times New Roman" panose="02020603050405020304" pitchFamily="18" charset="0"/>
                        </a:rPr>
                        <a:t>①</a:t>
                      </a:r>
                      <a:r>
                        <a:rPr lang="en-US" sz="2400" u="sng">
                          <a:solidFill>
                            <a:srgbClr val="00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have</a:t>
                      </a:r>
                      <a:r>
                        <a:rPr lang="en-US" sz="2400" u="sng">
                          <a:solidFill>
                            <a:srgbClr val="000000"/>
                          </a:solidFill>
                          <a:effectLst/>
                          <a:uFill>
                            <a:solidFill>
                              <a:srgbClr val="000000"/>
                            </a:solidFill>
                          </a:uFill>
                          <a:latin typeface="NEU-BZ-S92"/>
                          <a:ea typeface="方正楷体_GBK" panose="03000509000000000000" pitchFamily="65" charset="-122"/>
                          <a:cs typeface="Times New Roman" panose="02020603050405020304" pitchFamily="18" charset="0"/>
                        </a:rPr>
                        <a:t> </a:t>
                      </a:r>
                      <a:r>
                        <a:rPr lang="en-US" sz="2400" u="sng">
                          <a:solidFill>
                            <a:srgbClr val="00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snowball</a:t>
                      </a:r>
                      <a:r>
                        <a:rPr lang="en-US" sz="2400" u="sng">
                          <a:solidFill>
                            <a:srgbClr val="000000"/>
                          </a:solidFill>
                          <a:effectLst/>
                          <a:uFill>
                            <a:solidFill>
                              <a:srgbClr val="000000"/>
                            </a:solidFill>
                          </a:uFill>
                          <a:latin typeface="NEU-BZ-S92"/>
                          <a:ea typeface="方正楷体_GBK" panose="03000509000000000000" pitchFamily="65" charset="-122"/>
                          <a:cs typeface="Times New Roman" panose="02020603050405020304" pitchFamily="18" charset="0"/>
                        </a:rPr>
                        <a:t> </a:t>
                      </a:r>
                      <a:r>
                        <a:rPr lang="en-US" sz="2400" u="sng">
                          <a:solidFill>
                            <a:srgbClr val="00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fights</a:t>
                      </a:r>
                      <a:r>
                        <a:rPr lang="en-US" sz="2400">
                          <a:solidFill>
                            <a:srgbClr val="000000"/>
                          </a:solidFill>
                          <a:effectLst/>
                          <a:latin typeface="NEU-BZ-S92"/>
                          <a:ea typeface="方正楷体_GBK" panose="03000509000000000000" pitchFamily="65" charset="-122"/>
                          <a:cs typeface="Times New Roman" panose="02020603050405020304" pitchFamily="18" charset="0"/>
                        </a:rPr>
                        <a:t> </a:t>
                      </a:r>
                      <a:r>
                        <a:rPr lang="en-US" sz="24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and</a:t>
                      </a:r>
                      <a:r>
                        <a:rPr lang="en-US" sz="2400">
                          <a:solidFill>
                            <a:srgbClr val="000000"/>
                          </a:solidFill>
                          <a:effectLst/>
                          <a:latin typeface="NEU-BZ-S92"/>
                          <a:ea typeface="方正楷体_GBK" panose="03000509000000000000" pitchFamily="65" charset="-122"/>
                          <a:cs typeface="Times New Roman" panose="02020603050405020304" pitchFamily="18" charset="0"/>
                        </a:rPr>
                        <a:t> </a:t>
                      </a:r>
                      <a:r>
                        <a:rPr lang="en-US" sz="2400">
                          <a:solidFill>
                            <a:srgbClr val="000000"/>
                          </a:solidFill>
                          <a:effectLst/>
                          <a:latin typeface="NEU-BZ-S92"/>
                          <a:ea typeface="宋体" panose="02010600030101010101" pitchFamily="2" charset="-122"/>
                          <a:cs typeface="Times New Roman" panose="02020603050405020304" pitchFamily="18" charset="0"/>
                        </a:rPr>
                        <a:t>①</a:t>
                      </a:r>
                      <a:r>
                        <a:rPr lang="en-US" sz="2400" u="sng">
                          <a:solidFill>
                            <a:srgbClr val="00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make</a:t>
                      </a:r>
                      <a:r>
                        <a:rPr lang="en-US" sz="2400" u="sng">
                          <a:solidFill>
                            <a:srgbClr val="000000"/>
                          </a:solidFill>
                          <a:effectLst/>
                          <a:uFill>
                            <a:solidFill>
                              <a:srgbClr val="000000"/>
                            </a:solidFill>
                          </a:uFill>
                          <a:latin typeface="NEU-BZ-S92"/>
                          <a:ea typeface="方正楷体_GBK" panose="03000509000000000000" pitchFamily="65" charset="-122"/>
                          <a:cs typeface="Times New Roman" panose="02020603050405020304" pitchFamily="18" charset="0"/>
                        </a:rPr>
                        <a:t> </a:t>
                      </a:r>
                      <a:r>
                        <a:rPr lang="en-US" sz="2400" u="sng">
                          <a:solidFill>
                            <a:srgbClr val="00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snowmen</a:t>
                      </a:r>
                      <a:r>
                        <a:rPr lang="en-US" sz="2400">
                          <a:solidFill>
                            <a:srgbClr val="000000"/>
                          </a:solidFill>
                          <a:effectLst/>
                          <a:latin typeface="NEU-BZ-S92"/>
                          <a:ea typeface="宋体" panose="02010600030101010101" pitchFamily="2" charset="-122"/>
                          <a:cs typeface="Times New Roman" panose="02020603050405020304" pitchFamily="18" charset="0"/>
                        </a:rPr>
                        <a:t>.</a:t>
                      </a:r>
                      <a:endParaRPr lang="zh-CN" sz="2400">
                        <a:solidFill>
                          <a:srgbClr val="000000"/>
                        </a:solidFill>
                        <a:effectLst/>
                        <a:latin typeface="NEU-BZ-S92"/>
                        <a:ea typeface="方正书宋_GBK" panose="03000509000000000000" pitchFamily="65" charset="-122"/>
                        <a:cs typeface="Times New Roman" panose="02020603050405020304" pitchFamily="18" charset="0"/>
                      </a:endParaRPr>
                    </a:p>
                  </a:txBody>
                  <a:tcPr marL="34866" marR="3486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spcAft>
                          <a:spcPts val="0"/>
                        </a:spcAft>
                        <a:tabLst>
                          <a:tab pos="5311140" algn="l"/>
                        </a:tabLst>
                      </a:pPr>
                      <a:r>
                        <a:rPr lang="en-US" sz="2400" dirty="0">
                          <a:solidFill>
                            <a:srgbClr val="000000"/>
                          </a:solidFill>
                          <a:effectLst/>
                          <a:latin typeface="NEU-BZ-S92"/>
                          <a:ea typeface="宋体" panose="02010600030101010101" pitchFamily="2" charset="-122"/>
                          <a:cs typeface="Times New Roman" panose="02020603050405020304" pitchFamily="18" charset="0"/>
                        </a:rPr>
                        <a:t>①</a:t>
                      </a:r>
                      <a:r>
                        <a:rPr lang="zh-CN" sz="2400" dirty="0">
                          <a:solidFill>
                            <a:srgbClr val="000000"/>
                          </a:solidFill>
                          <a:effectLst/>
                          <a:latin typeface="NEU-BZ-S92"/>
                          <a:ea typeface="方正楷体_GBK" panose="03000509000000000000" pitchFamily="65" charset="-122"/>
                          <a:cs typeface="Times New Roman" panose="02020603050405020304" pitchFamily="18" charset="0"/>
                        </a:rPr>
                        <a:t>使用了</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fly</a:t>
                      </a:r>
                      <a:r>
                        <a:rPr lang="en-US" sz="2400" dirty="0">
                          <a:solidFill>
                            <a:srgbClr val="000000"/>
                          </a:solidFill>
                          <a:effectLst/>
                          <a:latin typeface="NEU-BZ-S9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among</a:t>
                      </a:r>
                      <a:r>
                        <a:rPr lang="en-US" sz="2400" dirty="0">
                          <a:solidFill>
                            <a:srgbClr val="000000"/>
                          </a:solidFill>
                          <a:effectLst/>
                          <a:latin typeface="NEU-BZ-S9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flowers</a:t>
                      </a:r>
                      <a:r>
                        <a:rPr lang="en-US" sz="2400" dirty="0">
                          <a:solidFill>
                            <a:srgbClr val="000000"/>
                          </a:solidFill>
                          <a:effectLst/>
                          <a:latin typeface="方正楷体_GBK" panose="03000509000000000000" pitchFamily="65" charset="-122"/>
                          <a:ea typeface="宋体" panose="02010600030101010101" pitchFamily="2" charset="-122"/>
                          <a:cs typeface="Times New Roman" panose="02020603050405020304" pitchFamily="18" charset="0"/>
                        </a:rPr>
                        <a:t>,</a:t>
                      </a:r>
                      <a:r>
                        <a:rPr lang="en-US" sz="2400" dirty="0">
                          <a:solidFill>
                            <a:srgbClr val="000000"/>
                          </a:solidFill>
                          <a:effectLst/>
                          <a:latin typeface="NEU-BZ-S9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have</a:t>
                      </a:r>
                      <a:r>
                        <a:rPr lang="en-US" sz="2400" dirty="0">
                          <a:solidFill>
                            <a:srgbClr val="000000"/>
                          </a:solidFill>
                          <a:effectLst/>
                          <a:latin typeface="NEU-BZ-S9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snowball</a:t>
                      </a:r>
                      <a:r>
                        <a:rPr lang="en-US" sz="2400" dirty="0">
                          <a:solidFill>
                            <a:srgbClr val="000000"/>
                          </a:solidFill>
                          <a:effectLst/>
                          <a:latin typeface="NEU-BZ-S9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fights</a:t>
                      </a:r>
                      <a:r>
                        <a:rPr lang="en-US" sz="2400" dirty="0">
                          <a:solidFill>
                            <a:srgbClr val="000000"/>
                          </a:solidFill>
                          <a:effectLst/>
                          <a:latin typeface="方正楷体_GBK" panose="03000509000000000000" pitchFamily="65" charset="-122"/>
                          <a:ea typeface="宋体" panose="02010600030101010101" pitchFamily="2" charset="-122"/>
                          <a:cs typeface="Times New Roman" panose="02020603050405020304" pitchFamily="18" charset="0"/>
                        </a:rPr>
                        <a:t>,</a:t>
                      </a:r>
                      <a:r>
                        <a:rPr lang="en-US" sz="2400" dirty="0">
                          <a:solidFill>
                            <a:srgbClr val="000000"/>
                          </a:solidFill>
                          <a:effectLst/>
                          <a:latin typeface="NEU-BZ-S9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make</a:t>
                      </a:r>
                      <a:r>
                        <a:rPr lang="en-US" sz="2400" dirty="0">
                          <a:solidFill>
                            <a:srgbClr val="000000"/>
                          </a:solidFill>
                          <a:effectLst/>
                          <a:latin typeface="NEU-BZ-S9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snowmen</a:t>
                      </a:r>
                      <a:r>
                        <a:rPr lang="zh-CN" sz="2400" dirty="0">
                          <a:solidFill>
                            <a:srgbClr val="000000"/>
                          </a:solidFill>
                          <a:effectLst/>
                          <a:latin typeface="NEU-BZ-S92"/>
                          <a:ea typeface="方正楷体_GBK" panose="03000509000000000000" pitchFamily="65" charset="-122"/>
                          <a:cs typeface="Times New Roman" panose="02020603050405020304" pitchFamily="18" charset="0"/>
                        </a:rPr>
                        <a:t>这些短语</a:t>
                      </a:r>
                      <a:r>
                        <a:rPr lang="en-US" sz="2400" dirty="0">
                          <a:solidFill>
                            <a:srgbClr val="000000"/>
                          </a:solidFill>
                          <a:effectLst/>
                          <a:latin typeface="方正楷体_GBK" panose="03000509000000000000" pitchFamily="65" charset="-122"/>
                          <a:ea typeface="宋体" panose="02010600030101010101" pitchFamily="2" charset="-122"/>
                          <a:cs typeface="Times New Roman" panose="02020603050405020304" pitchFamily="18" charset="0"/>
                        </a:rPr>
                        <a:t>,</a:t>
                      </a:r>
                      <a:r>
                        <a:rPr lang="zh-CN" sz="2400" dirty="0">
                          <a:solidFill>
                            <a:srgbClr val="000000"/>
                          </a:solidFill>
                          <a:effectLst/>
                          <a:latin typeface="NEU-BZ-S92"/>
                          <a:ea typeface="方正楷体_GBK" panose="03000509000000000000" pitchFamily="65" charset="-122"/>
                          <a:cs typeface="Times New Roman" panose="02020603050405020304" pitchFamily="18" charset="0"/>
                        </a:rPr>
                        <a:t>巩固本单元的词汇。</a:t>
                      </a:r>
                      <a:endParaRPr lang="zh-CN" sz="2400" dirty="0">
                        <a:solidFill>
                          <a:srgbClr val="000000"/>
                        </a:solidFill>
                        <a:effectLst/>
                        <a:latin typeface="NEU-BZ-S92"/>
                        <a:ea typeface="方正书宋_GBK" panose="03000509000000000000" pitchFamily="65" charset="-122"/>
                        <a:cs typeface="Times New Roman" panose="02020603050405020304" pitchFamily="18" charset="0"/>
                      </a:endParaRPr>
                    </a:p>
                    <a:p>
                      <a:pPr algn="just">
                        <a:lnSpc>
                          <a:spcPct val="150000"/>
                        </a:lnSpc>
                        <a:spcAft>
                          <a:spcPts val="0"/>
                        </a:spcAft>
                        <a:tabLst>
                          <a:tab pos="5311140" algn="l"/>
                        </a:tabLst>
                      </a:pPr>
                      <a:r>
                        <a:rPr lang="en-US" sz="2400" dirty="0">
                          <a:solidFill>
                            <a:srgbClr val="000000"/>
                          </a:solidFill>
                          <a:effectLst/>
                          <a:latin typeface="NEU-BZ-S92"/>
                          <a:ea typeface="宋体" panose="02010600030101010101" pitchFamily="2" charset="-122"/>
                          <a:cs typeface="Times New Roman" panose="02020603050405020304" pitchFamily="18" charset="0"/>
                        </a:rPr>
                        <a:t>②</a:t>
                      </a:r>
                      <a:r>
                        <a:rPr lang="zh-CN" sz="2400" dirty="0">
                          <a:solidFill>
                            <a:srgbClr val="000000"/>
                          </a:solidFill>
                          <a:effectLst/>
                          <a:latin typeface="NEU-BZ-S92"/>
                          <a:ea typeface="方正楷体_GBK" panose="03000509000000000000" pitchFamily="65" charset="-122"/>
                          <a:cs typeface="Times New Roman" panose="02020603050405020304" pitchFamily="18" charset="0"/>
                        </a:rPr>
                        <a:t>正确地运用了简单句的几种句式。</a:t>
                      </a:r>
                      <a:endParaRPr lang="zh-CN" sz="2400" dirty="0">
                        <a:solidFill>
                          <a:srgbClr val="000000"/>
                        </a:solidFill>
                        <a:effectLst/>
                        <a:latin typeface="NEU-BZ-S92"/>
                        <a:ea typeface="方正书宋_GBK" panose="03000509000000000000" pitchFamily="65" charset="-122"/>
                        <a:cs typeface="Times New Roman" panose="02020603050405020304" pitchFamily="18" charset="0"/>
                      </a:endParaRPr>
                    </a:p>
                  </a:txBody>
                  <a:tcPr marL="34866" marR="3486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22343638"/>
                  </a:ext>
                </a:extLst>
              </a:tr>
            </a:tbl>
          </a:graphicData>
        </a:graphic>
      </p:graphicFrame>
    </p:spTree>
    <p:extLst>
      <p:ext uri="{BB962C8B-B14F-4D97-AF65-F5344CB8AC3E}">
        <p14:creationId xmlns:p14="http://schemas.microsoft.com/office/powerpoint/2010/main" val="2320605125"/>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COMMONDATA" val="eyJoZGlkIjoiMGI2YTZkNGE2Njk2NzcyNTAzOGM5ZmQ1NzQ5MzlhNzIifQ=="/>
</p:tagLst>
</file>

<file path=ppt/theme/theme1.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276</TotalTime>
  <Words>586</Words>
  <Application>Microsoft Office PowerPoint</Application>
  <PresentationFormat>宽屏</PresentationFormat>
  <Paragraphs>96</Paragraphs>
  <Slides>16</Slides>
  <Notes>0</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16</vt:i4>
      </vt:variant>
    </vt:vector>
  </HeadingPairs>
  <TitlesOfParts>
    <vt:vector size="29" baseType="lpstr">
      <vt:lpstr>NEU-BZ-S92</vt:lpstr>
      <vt:lpstr>NEU-HZ-S92</vt:lpstr>
      <vt:lpstr>方正黑体_GBK</vt:lpstr>
      <vt:lpstr>方正楷体_GBK</vt:lpstr>
      <vt:lpstr>方正书宋_GBK</vt:lpstr>
      <vt:lpstr>黑体</vt:lpstr>
      <vt:lpstr>宋体</vt:lpstr>
      <vt:lpstr>Arial</vt:lpstr>
      <vt:lpstr>Calibri</vt:lpstr>
      <vt:lpstr>Cambria</vt:lpstr>
      <vt:lpstr>Raavi</vt:lpstr>
      <vt:lpstr>Times New Roman</vt:lpstr>
      <vt:lpstr>默认设计模板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未知用户</dc:creator>
  <cp:lastModifiedBy>Microsoft</cp:lastModifiedBy>
  <cp:revision>92</cp:revision>
  <dcterms:created xsi:type="dcterms:W3CDTF">2015-09-16T06:44:00Z</dcterms:created>
  <dcterms:modified xsi:type="dcterms:W3CDTF">2025-08-27T08:53:34Z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2052-12.1.0.16417</vt:lpwstr>
  </property>
  <property fmtid="{D5CDD505-2E9C-101B-9397-08002B2CF9AE}" pid="3" name="ICV">
    <vt:lpwstr>0803F182AC044BA3913AF2E555CD301E</vt:lpwstr>
  </property>
</Properties>
</file>