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Friendship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第七课时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Assessment &amp; Further study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667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4966" y="2924944"/>
            <a:ext cx="761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best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43843" y="352660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175839" y="4834544"/>
            <a:ext cx="2121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most difficult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新课标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北魏楷书简体"/>
                <a:cs typeface="Times New Roman" panose="02020603050405020304" pitchFamily="18" charset="0"/>
              </a:rPr>
              <a:t> 环保意识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80176" y="1292243"/>
            <a:ext cx="1797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importance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67030" y="2674195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stories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2474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204864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____________friends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___________with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______________very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______________playing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piano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prize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competition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_______________different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1700808"/>
            <a:ext cx="11521280" cy="67371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48128" y="2302844"/>
            <a:ext cx="1091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lots of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968208" y="2924044"/>
            <a:ext cx="20473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make friends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879976" y="3620636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each other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23592" y="4221088"/>
            <a:ext cx="19175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does well in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52540" y="5401881"/>
            <a:ext cx="1879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get to know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23527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suggestion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________playing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soccer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______basketball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_______caring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hugged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_______other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1824" y="1916832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like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68008" y="3068960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20129" y="4151638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287688" y="5327838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and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70906" y="5755680"/>
            <a:ext cx="84029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each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07318" y="4756929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8122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Jerry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helplines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服务热线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理解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392225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12424" y="444547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6962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hobbies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hobby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9614" y="1314163"/>
            <a:ext cx="403956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28248" y="249289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40016" y="3645024"/>
            <a:ext cx="4520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hobby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330</Words>
  <Application>Microsoft Office PowerPoint</Application>
  <PresentationFormat>宽屏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NEU-BZ-S92</vt:lpstr>
      <vt:lpstr>方正北魏楷书简体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2025-08-27T08:17:04Z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