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63" r:id="rId4"/>
    <p:sldId id="326" r:id="rId5"/>
    <p:sldId id="36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2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52010" y="3236799"/>
            <a:ext cx="40879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you talking about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4509120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Which do you like better, birds or animals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3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________________________________________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Yancheng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Reserve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1624" y="1321604"/>
            <a:ext cx="4209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Why do you like birds/them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495600" y="3228367"/>
            <a:ext cx="2603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 like cranes best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39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believe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0977" y="1268760"/>
            <a:ext cx="3910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When are you going there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5813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millions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killed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2926" y="249289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15165" y="427456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97549" y="607508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35813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迷惑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4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0867" y="249289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4054" y="49220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glass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especially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foggy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nights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1747835"/>
            <a:ext cx="40126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一、动词及基本句型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Ⅱ</a:t>
            </a:r>
            <a:r>
              <a:rPr lang="en-US" altLang="zh-CN" sz="2800" dirty="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043a.jpg" descr="id:214749514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11424" y="2348880"/>
            <a:ext cx="9865096" cy="438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6656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二、并列连词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方正黑体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or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so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的用法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43c.jpg" descr="id:21474951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1449272" cy="237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7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从方框中选择恰当的连词填空。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06799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2996952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heavily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40016" y="306896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or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436510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_______dancing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55840" y="1393612"/>
            <a:ext cx="702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and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600056" y="2661913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36160" y="3933056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88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二、按要求完成句子。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同义句转换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bought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同义句转换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同义句转换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51984" y="2636912"/>
            <a:ext cx="11320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 me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079776" y="3933056"/>
            <a:ext cx="9909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me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96759" y="5157192"/>
            <a:ext cx="3145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 the poor children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我爸爸给我做了一个风筝。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								</a:t>
            </a:r>
            <a:endParaRPr lang="en-US" altLang="zh-CN" sz="2800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老师教我们如何唱歌。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汉译英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								</a:t>
            </a:r>
            <a:endParaRPr lang="en-US" altLang="zh-CN" sz="2800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用适当的连词合并成一句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Times New Roman" panose="02020603050405020304" pitchFamily="18" charset="0"/>
              </a:rPr>
              <a:t> 								 								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5400" y="1916832"/>
            <a:ext cx="4477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My father made a kite for me.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400" y="3050376"/>
            <a:ext cx="51155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The teacher taught us how to sing.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1384" y="4990124"/>
            <a:ext cx="10657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Some people want to build a factory near the river, but other people think it will harm the water ecosystem.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897410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wildlife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few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noise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topic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54511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hanfu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craze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2129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881145" y="3251113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新素材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汉服热潮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35360" y="5081048"/>
            <a:ext cx="115212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31904" y="2617748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wildlife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9376" y="385636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topic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292605" y="456196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few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727826" y="5205010"/>
            <a:ext cx="841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4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rabbit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carrots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Science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classify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分类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_______according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09541" y="1321604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noisy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348419" y="2017121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fed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9376" y="3222544"/>
            <a:ext cx="1040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plants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541</Words>
  <Application>Microsoft Office PowerPoint</Application>
  <PresentationFormat>宽屏</PresentationFormat>
  <Paragraphs>91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等线</vt:lpstr>
      <vt:lpstr>方正黑体_GBK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