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Wild animals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第七课时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Assessment &amp; Further study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从方框中选择恰当的单词并用其适用形式填空。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78103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591536"/>
            <a:ext cx="9505056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Cutting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_______problems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necessary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c061.jpg" descr="id:214749434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006250" y="3789040"/>
            <a:ext cx="1850390" cy="20408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84032" y="3591536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serious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2179" y="4228143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danger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01530" y="5524508"/>
            <a:ext cx="1494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protect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0297144" cy="350865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Tigers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en-US" altLang="zh-CN" sz="28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en-US" altLang="zh-CN" sz="28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c062.jpg" descr="id:214749434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67808" y="1916832"/>
            <a:ext cx="1718945" cy="2282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1268760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hunting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95412" y="4127706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mainly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eagle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340677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effort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340677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accept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352" y="3933056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5360" y="5229200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16802" y="3918349"/>
            <a:ext cx="2982607" cy="537927"/>
            <a:chOff x="990055" y="1247380"/>
            <a:chExt cx="2982607" cy="53792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自我管理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46698" y="5138424"/>
            <a:ext cx="2982607" cy="537927"/>
            <a:chOff x="990055" y="1247380"/>
            <a:chExt cx="2982607" cy="53792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思维品质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4007768" y="1916832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lives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47528" y="2576589"/>
            <a:ext cx="14353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beginning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57834" y="3201622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store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61064" y="387295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weight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5360" y="5733256"/>
            <a:ext cx="14047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accepting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74396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三、阅读还原。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Humpback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座头鲸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Scientists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嗡嗡声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minutes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436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0438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92494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62172" y="4823192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专家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bubbles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Boats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rubbish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92344" y="1268760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21549" y="3213307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26663" y="5076831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reasons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humpback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7045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rubbish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ninety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pounds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bubbles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surface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humpback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299</Words>
  <Application>Microsoft Office PowerPoint</Application>
  <PresentationFormat>宽屏</PresentationFormat>
  <Paragraphs>54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2025-08-27T07:53:05Z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