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067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ea typeface="方正北魏楷书简体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Sophia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8623" y="1340768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88623" y="1306897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图片理解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03006" y="1974343"/>
            <a:ext cx="8655719" cy="2461240"/>
            <a:chOff x="1203006" y="1974343"/>
            <a:chExt cx="8655719" cy="2461240"/>
          </a:xfrm>
        </p:grpSpPr>
        <p:pic>
          <p:nvPicPr>
            <p:cNvPr id="9" name="c048a.jpg" descr="id:2147494011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203006" y="1988840"/>
              <a:ext cx="1696720" cy="1872615"/>
            </a:xfrm>
            <a:prstGeom prst="rect">
              <a:avLst/>
            </a:prstGeom>
          </p:spPr>
        </p:pic>
        <p:pic>
          <p:nvPicPr>
            <p:cNvPr id="10" name="c048b.jpg" descr="id:2147494018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647728" y="1988840"/>
              <a:ext cx="1543050" cy="1894205"/>
            </a:xfrm>
            <a:prstGeom prst="rect">
              <a:avLst/>
            </a:prstGeom>
          </p:spPr>
        </p:pic>
        <p:pic>
          <p:nvPicPr>
            <p:cNvPr id="11" name="c048c.jpg" descr="id:2147494025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074223" y="1974343"/>
              <a:ext cx="1389380" cy="1938020"/>
            </a:xfrm>
            <a:prstGeom prst="rect">
              <a:avLst/>
            </a:prstGeom>
          </p:spPr>
        </p:pic>
        <p:pic>
          <p:nvPicPr>
            <p:cNvPr id="12" name="c048d.jpg" descr="id:2147494032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8330280" y="2111255"/>
              <a:ext cx="1528445" cy="17843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835574" y="3912363"/>
              <a:ext cx="7535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A                        B                      C                         D</a:t>
              </a:r>
              <a:endParaRPr lang="zh-CN" altLang="en-US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9426677" y="1407944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dolphin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07968" y="1484784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Annie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Doggy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dolphins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0016" y="1412776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53891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leaf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hour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weigh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born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841138"/>
            <a:ext cx="97210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claws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size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centimetres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kilograms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雄性的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雌性的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c049.jpg" descr="id:214749403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247550" y="4014611"/>
            <a:ext cx="1609090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9416" y="5229200"/>
            <a:ext cx="10567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weighs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7045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eucalyptus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桉树叶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grams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quarter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either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8248" y="1412776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each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93673" y="2018457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hours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86949" y="3986153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born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68640" y="4622760"/>
            <a:ext cx="543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68914" y="5178345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Australia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408" y="2060848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270903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60296" y="2626823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leaves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4235" y="3789040"/>
            <a:ext cx="1037463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protect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27862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21198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972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4854495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972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Kangaroos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hairless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immediately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crawl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爬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育儿袋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380" y="3645024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695400" y="3645024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名言谚语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5400" y="4907297"/>
            <a:ext cx="2982607" cy="537927"/>
            <a:chOff x="990055" y="1247380"/>
            <a:chExt cx="2982607" cy="53792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 物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80380" y="4911117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896200" y="3551735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actions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3117" y="4848100"/>
            <a:ext cx="27885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birth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____________than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9576" y="1412776"/>
            <a:ext cx="10038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face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52255" y="2072533"/>
            <a:ext cx="20730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more serious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99656" y="3337971"/>
            <a:ext cx="679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sick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sadness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 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newborn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kilograms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doctor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 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3872" y="2060848"/>
            <a:ext cx="1398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happiness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46566" y="2709031"/>
            <a:ext cx="1037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mainly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62313" y="3264615"/>
            <a:ext cx="1226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weighed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79811" y="4595704"/>
            <a:ext cx="1414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beginning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35560" y="5877272"/>
            <a:ext cx="748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born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777887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461175"/>
            <a:ext cx="11521280" cy="416255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coastal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沿海的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____________fishing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seafood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____________herself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8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____________sleep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3497263" algn="just">
              <a:lnSpc>
                <a:spcPct val="138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Japanese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5498068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733352" y="5445224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语言能力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7320136" y="2571858"/>
            <a:ext cx="10294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live on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565361" y="3671453"/>
            <a:ext cx="1370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look after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56385" y="4293096"/>
            <a:ext cx="21996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In the beginning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901027" y="4941168"/>
            <a:ext cx="1499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in the wild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438040" y="5373216"/>
            <a:ext cx="10807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Even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if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006324"/>
              </p:ext>
            </p:extLst>
          </p:nvPr>
        </p:nvGraphicFramePr>
        <p:xfrm>
          <a:off x="838200" y="2948920"/>
          <a:ext cx="10515600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0515600">
                  <a:extLst>
                    <a:ext uri="{9D8B030D-6E8A-4147-A177-3AD203B41FA5}">
                      <a16:colId xmlns:a16="http://schemas.microsoft.com/office/drawing/2014/main" val="9777535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Hello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Annie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giraffes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hurt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伤害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afraid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Giraffes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thirty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1079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781400"/>
              </p:ext>
            </p:extLst>
          </p:nvPr>
        </p:nvGraphicFramePr>
        <p:xfrm>
          <a:off x="551384" y="1412776"/>
          <a:ext cx="11017224" cy="5120640"/>
        </p:xfrm>
        <a:graphic>
          <a:graphicData uri="http://schemas.openxmlformats.org/drawingml/2006/table">
            <a:tbl>
              <a:tblPr firstRow="1" firstCol="1" bandRow="1"/>
              <a:tblGrid>
                <a:gridCol w="11017224">
                  <a:extLst>
                    <a:ext uri="{9D8B030D-6E8A-4147-A177-3AD203B41FA5}">
                      <a16:colId xmlns:a16="http://schemas.microsoft.com/office/drawing/2014/main" val="1082551041"/>
                    </a:ext>
                  </a:extLst>
                </a:gridCol>
              </a:tblGrid>
              <a:tr h="24482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Tina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Chinese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girl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Pandas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black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eyes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bodies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身体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quiet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funny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pandas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protect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468144"/>
                  </a:ext>
                </a:extLst>
              </a:tr>
              <a:tr h="244827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Sophia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Doggy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smart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legs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running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playing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balls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runs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morning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545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10255"/>
              </p:ext>
            </p:extLst>
          </p:nvPr>
        </p:nvGraphicFramePr>
        <p:xfrm>
          <a:off x="479376" y="1412776"/>
          <a:ext cx="11305256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11305256">
                  <a:extLst>
                    <a:ext uri="{9D8B030D-6E8A-4147-A177-3AD203B41FA5}">
                      <a16:colId xmlns:a16="http://schemas.microsoft.com/office/drawing/2014/main" val="16742014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near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Dolphins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smart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interesting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together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baby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dolphin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usually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lives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family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often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dolphin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shows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parents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weekends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005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2412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_______years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fifteen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thirteen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noisy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smart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8168" y="1412776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47875" y="3357323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484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等线</vt:lpstr>
      <vt:lpstr>方正北魏楷书简体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2025-08-27T07:20:33Z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