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25" r:id="rId3"/>
    <p:sldId id="326" r:id="rId4"/>
    <p:sldId id="327" r:id="rId5"/>
    <p:sldId id="328" r:id="rId6"/>
    <p:sldId id="334" r:id="rId7"/>
    <p:sldId id="335" r:id="rId8"/>
    <p:sldId id="33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To be a good learner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第七课时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Assessment &amp; Further study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70473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dialect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Italian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translate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360" y="3356992"/>
            <a:ext cx="11521280" cy="1915865"/>
            <a:chOff x="335360" y="3356992"/>
            <a:chExt cx="11521280" cy="1915865"/>
          </a:xfrm>
        </p:grpSpPr>
        <p:sp>
          <p:nvSpPr>
            <p:cNvPr id="5" name="矩形 4"/>
            <p:cNvSpPr/>
            <p:nvPr/>
          </p:nvSpPr>
          <p:spPr>
            <a:xfrm>
              <a:off x="335360" y="3356992"/>
              <a:ext cx="11521280" cy="581378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sister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writer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many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people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like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her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books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35360" y="4045149"/>
              <a:ext cx="11521280" cy="1227708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Edison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famous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_______who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created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light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bulb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English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_______is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bit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long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but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’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very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interesting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c037.jpg" descr="id:214749324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162552" y="4018415"/>
            <a:ext cx="1688958" cy="193086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99656" y="3458630"/>
            <a:ext cx="16578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successful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3828569" y="4156063"/>
            <a:ext cx="13805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inventor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999656" y="4775184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text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Italy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5680" y="1341620"/>
            <a:ext cx="1138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dialect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5159896" y="2555980"/>
            <a:ext cx="1398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translate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3393358" y="3137280"/>
            <a:ext cx="109998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Italian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24744"/>
            <a:ext cx="11521280" cy="581697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用括号中所给单词的适当形式填空。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grandpa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seventy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pronounce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foreign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5399" y="3140968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学习方法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678006" y="1772816"/>
            <a:ext cx="2095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seventies/70s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7968208" y="3068960"/>
            <a:ext cx="21771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pronunciation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5951984" y="4437112"/>
            <a:ext cx="1776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themselves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7608168" y="5041105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better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7248128" y="5518290"/>
            <a:ext cx="12241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putting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4277" y="1912844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7408" y="2934064"/>
            <a:ext cx="2982607" cy="537927"/>
            <a:chOff x="990055" y="1247380"/>
            <a:chExt cx="2982607" cy="53792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身材管理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4795" y="2317263"/>
            <a:ext cx="11565944" cy="4540737"/>
            <a:chOff x="344795" y="2317263"/>
            <a:chExt cx="11565944" cy="4540737"/>
          </a:xfrm>
        </p:grpSpPr>
        <p:sp>
          <p:nvSpPr>
            <p:cNvPr id="4" name="矩形 3"/>
            <p:cNvSpPr/>
            <p:nvPr/>
          </p:nvSpPr>
          <p:spPr>
            <a:xfrm>
              <a:off x="389459" y="2786116"/>
              <a:ext cx="11521280" cy="4071884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 algn="just">
                <a:lnSpc>
                  <a:spcPct val="135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/>
                  <a:ea typeface="黑体" panose="02010609060101010101" pitchFamily="49" charset="-122"/>
                  <a:cs typeface="Times New Roman" panose="02020603050405020304" pitchFamily="18" charset="0"/>
                </a:rPr>
                <a:t>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______________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keep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slim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she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does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yoga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balanced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breakfast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every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morning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35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little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brother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__________________reading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after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our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parents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bought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him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many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interesting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books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35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parents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sometimes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take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zoo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35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myself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read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three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professional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books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every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month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enrich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knowledge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field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44795" y="2317263"/>
              <a:ext cx="1156008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Don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’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______________playing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video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games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It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’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your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health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258711" y="2398425"/>
            <a:ext cx="1816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stay up late</a:t>
            </a:r>
            <a:endParaRPr lang="zh-CN" altLang="en-US" sz="2800" dirty="0"/>
          </a:p>
        </p:txBody>
      </p:sp>
      <p:sp>
        <p:nvSpPr>
          <p:cNvPr id="19" name="矩形 18"/>
          <p:cNvSpPr/>
          <p:nvPr/>
        </p:nvSpPr>
        <p:spPr>
          <a:xfrm>
            <a:off x="4273617" y="2860090"/>
            <a:ext cx="1701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order to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3647728" y="3962383"/>
            <a:ext cx="3129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became interested in</a:t>
            </a:r>
            <a:endParaRPr lang="zh-CN" altLang="en-US" sz="2800" dirty="0"/>
          </a:p>
        </p:txBody>
      </p:sp>
      <p:sp>
        <p:nvSpPr>
          <p:cNvPr id="23" name="矩形 22"/>
          <p:cNvSpPr/>
          <p:nvPr/>
        </p:nvSpPr>
        <p:spPr>
          <a:xfrm>
            <a:off x="7536160" y="5013176"/>
            <a:ext cx="194636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at weekends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61351" y="5517232"/>
            <a:ext cx="153760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set a goal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48122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是否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86104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5447928" y="4430802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33120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374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necessary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discussions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纠正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7528" y="126876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5375920" y="285293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1775520" y="450912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notes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solutions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400</Words>
  <Application>Microsoft Office PowerPoint</Application>
  <PresentationFormat>宽屏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2025-08-27T09:33:34Z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