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26" r:id="rId3"/>
    <p:sldId id="328" r:id="rId4"/>
    <p:sldId id="329" r:id="rId5"/>
    <p:sldId id="330" r:id="rId6"/>
    <p:sldId id="331" r:id="rId7"/>
    <p:sldId id="332" r:id="rId8"/>
    <p:sldId id="333" r:id="rId9"/>
    <p:sldId id="335" r:id="rId10"/>
    <p:sldId id="336" r:id="rId11"/>
    <p:sldId id="337" r:id="rId12"/>
    <p:sldId id="338" r:id="rId13"/>
    <p:sldId id="339" r:id="rId14"/>
    <p:sldId id="342" r:id="rId15"/>
    <p:sldId id="343" r:id="rId16"/>
    <p:sldId id="355" r:id="rId17"/>
    <p:sldId id="356" r:id="rId18"/>
    <p:sldId id="357" r:id="rId19"/>
    <p:sldId id="358" r:id="rId20"/>
    <p:sldId id="359" r:id="rId21"/>
    <p:sldId id="360" r:id="rId22"/>
    <p:sldId id="361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Seasons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单元主题阅读任务群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6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conditioner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空调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7528" y="1240714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13735" y="387974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8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biggest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056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联系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控制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atmosphere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大气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 dirty="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amount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What’s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across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mustn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413125" algn="l"/>
                <a:tab pos="6362700" algn="l"/>
                <a:tab pos="86074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5400" y="126876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5400" y="191694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400" y="2588274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400" y="3213307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5400" y="3861489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400" y="448652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5400" y="5146279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400" y="577131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035425" algn="l"/>
                <a:tab pos="6731000" algn="l"/>
                <a:tab pos="93329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035425" algn="l"/>
                <a:tab pos="6731000" algn="l"/>
                <a:tab pos="93329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rush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035425" algn="l"/>
                <a:tab pos="6731000" algn="l"/>
                <a:tab pos="93329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035425" algn="l"/>
                <a:tab pos="6731000" algn="l"/>
                <a:tab pos="93329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035425" algn="l"/>
                <a:tab pos="6731000" algn="l"/>
                <a:tab pos="93329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blows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035425" algn="l"/>
                <a:tab pos="6731000" algn="l"/>
                <a:tab pos="93329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sunny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035425" algn="l"/>
                <a:tab pos="6731000" algn="l"/>
                <a:tab pos="93329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26876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3392" y="1951666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3392" y="2576699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392" y="3259605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3392" y="3896213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392" y="4474947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3392" y="5123129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53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116414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720424"/>
            <a:ext cx="9217024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question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雨林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e019.jpg" descr="id:21474949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624392" y="3915398"/>
            <a:ext cx="2362200" cy="21501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87888" y="3725375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visit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84533" y="5005214"/>
            <a:ext cx="831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first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60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190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sights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%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level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水位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88088" y="126876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better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5308" y="2576699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rainy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75766" y="381425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wetter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40016" y="4509120"/>
            <a:ext cx="9233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rises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15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through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closer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October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℃.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lizards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蜥蜴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9696" y="1916832"/>
            <a:ext cx="1368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monkeys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6773" y="3884529"/>
            <a:ext cx="626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44472" y="443711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fishing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85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rainforest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84032" y="2528945"/>
            <a:ext cx="1296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to come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61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bloom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盛开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butterflies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44101" y="2564904"/>
            <a:ext cx="648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7889" y="3893386"/>
            <a:ext cx="936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08168" y="4437112"/>
            <a:ext cx="594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22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precious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珍贵的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44472" y="1287454"/>
            <a:ext cx="648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as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86419" y="1947599"/>
            <a:ext cx="786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06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centuries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关节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rainbow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rainbows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twinkle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probably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reason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insects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8168" y="126876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report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52384" y="1301148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twinkling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rainbow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11624" y="198884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34227" y="392181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forecasting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36360" y="1268760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dirty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8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3432" y="3837612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00252" y="4485794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97153" y="5087677"/>
            <a:ext cx="1140443" cy="581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964</Words>
  <Application>Microsoft Office PowerPoint</Application>
  <PresentationFormat>宽屏</PresentationFormat>
  <Paragraphs>116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NEU-BZ-S92</vt:lpstr>
      <vt:lpstr>方正黑体_GBK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2025-08-27T09:00:28Z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