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4" r:id="rId8"/>
    <p:sldId id="335" r:id="rId9"/>
    <p:sldId id="336" r:id="rId10"/>
    <p:sldId id="337" r:id="rId11"/>
    <p:sldId id="338" r:id="rId12"/>
    <p:sldId id="339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To be a good learner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Ⅱ</a:t>
            </a:r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Franklin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13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confidently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+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14  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Franklin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15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9024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13125" algn="l"/>
                <a:tab pos="627856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nervous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angry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13125" algn="l"/>
                <a:tab pos="627856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13125" algn="l"/>
                <a:tab pos="627856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doubted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ignored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13125" algn="l"/>
                <a:tab pos="627856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13125" algn="l"/>
                <a:tab pos="627856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progress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trouble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13125" algn="l"/>
                <a:tab pos="627856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13125" algn="l"/>
                <a:tab pos="627856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decisions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13125" algn="l"/>
                <a:tab pos="627856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quieter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luckier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smarter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392" y="141277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23392" y="210989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623392" y="266215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23392" y="325063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623392" y="405638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657056" y="460865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623392" y="522428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623392" y="587613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11" grpId="0"/>
      <p:bldP spid="12" grpId="0"/>
      <p:bldP spid="13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308475" algn="l"/>
                <a:tab pos="6731000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taught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308475" algn="l"/>
                <a:tab pos="6731000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disappeared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308475" algn="l"/>
                <a:tab pos="6731000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carelessly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lazily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secretly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308475" algn="l"/>
                <a:tab pos="6731000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disappointed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308475" algn="l"/>
                <a:tab pos="6731000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confident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nervous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308475" algn="l"/>
                <a:tab pos="6731000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308475" algn="l"/>
                <a:tab pos="6731000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fix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392" y="14127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23392" y="201935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623392" y="270742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23392" y="334116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623392" y="396585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623392" y="465391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623392" y="537819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17606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curious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translate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conversation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86909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exhibition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64296" y="3573016"/>
            <a:ext cx="2982607" cy="537927"/>
            <a:chOff x="990055" y="1247380"/>
            <a:chExt cx="2982607" cy="53792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安全意识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5879976" y="3573016"/>
            <a:ext cx="1002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storm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7608168" y="4806071"/>
            <a:ext cx="12586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success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amazing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408" y="1340768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跨学科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生 物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7407" y="2636912"/>
            <a:ext cx="2982607" cy="537927"/>
            <a:chOff x="990055" y="1247380"/>
            <a:chExt cx="2982607" cy="53792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学习方法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5076594" y="1310680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finding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6528048" y="2564904"/>
            <a:ext cx="1398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translate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3287688" y="3889698"/>
            <a:ext cx="2016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conversation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1919536" y="5157192"/>
            <a:ext cx="1241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curious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108277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用括号内所给单词的正确形式填空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oceans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017.jpg" descr="id:214749302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174525" y="2348880"/>
            <a:ext cx="1682115" cy="14262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68744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dinner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bulb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94232" y="1785387"/>
            <a:ext cx="1518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greatness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539968" y="3108225"/>
            <a:ext cx="11592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clearly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7029696" y="3775090"/>
            <a:ext cx="17764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themselves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2135560" y="5072432"/>
            <a:ext cx="1418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invented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8400256" y="5034651"/>
            <a:ext cx="15392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invention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2495600" y="6165304"/>
            <a:ext cx="1518364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countless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1916832"/>
            <a:ext cx="11665296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2564904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Emma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______________catch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9416" y="3933056"/>
            <a:ext cx="2982607" cy="537927"/>
            <a:chOff x="990055" y="1247380"/>
            <a:chExt cx="2982607" cy="53792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自我管理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7032104" y="2665893"/>
            <a:ext cx="1680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 order to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839416" y="4547777"/>
            <a:ext cx="3002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came as no surprise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allowing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rPr>
              <a:t>地方特色</a:t>
            </a:r>
            <a:r>
              <a:rPr lang="en-US" altLang="zh-CN" sz="28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Yuanyang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crystal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appearance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texture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sweet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energetic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32104" y="1268760"/>
            <a:ext cx="1252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 free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289112" y="2535393"/>
            <a:ext cx="27382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 well-known for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023992" y="3758586"/>
            <a:ext cx="2027543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s more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四、完形填空。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Franklin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schedule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struggled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2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Clark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smiled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Franklin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3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35813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Franklin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4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notebook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seemed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noticed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5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dictionary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6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hobbies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Franklin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7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encouraged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stories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…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clapped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8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8648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Franklin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Thursday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9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cartoons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especially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Slowly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vocabulary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10  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midterm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Franklin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11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reviewed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grammar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rules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cousin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Canada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cousin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12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451</Words>
  <Application>Microsoft Office PowerPoint</Application>
  <PresentationFormat>宽屏</PresentationFormat>
  <Paragraphs>88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NEU-BZ-S92</vt:lpstr>
      <vt:lpstr>等线</vt:lpstr>
      <vt:lpstr>方正楷体_GBK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2025-08-27T09:20:18Z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