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7" r:id="rId4"/>
    <p:sldId id="328" r:id="rId5"/>
    <p:sldId id="329" r:id="rId6"/>
    <p:sldId id="334" r:id="rId7"/>
    <p:sldId id="335" r:id="rId8"/>
    <p:sldId id="33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310188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4296" y="4221088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健康饮食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35360" y="5436518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3872" y="2852936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really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63551" y="3501713"/>
            <a:ext cx="1170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help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849996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less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74287" y="5465705"/>
            <a:ext cx="1178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classes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112224" y="6141006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75771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701634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新课标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交通安全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helmet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头盔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7448" y="3356992"/>
            <a:ext cx="1428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stay safe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36110" y="3995339"/>
            <a:ext cx="17796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this way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79776" y="4672346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 importance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21702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 environmental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环境保护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27.jpg" descr="id:214749271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840416" y="1484784"/>
            <a:ext cx="1579880" cy="21945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92144" y="1268760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take part 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3212976"/>
            <a:ext cx="1709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 himself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_______challenges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_______trouble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_______theirs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51584" y="1988840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968208" y="263691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8048" y="3933056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92745" y="4561964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7928" y="5229200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50672" y="5834369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四、阅读还原。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26.jpg" descr="id:214749273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519936" y="4233806"/>
            <a:ext cx="2369820" cy="13823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6093" y="2937830"/>
            <a:ext cx="628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54664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00256" y="1340768"/>
            <a:ext cx="628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7621" y="2537972"/>
            <a:ext cx="628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65205" y="3716322"/>
            <a:ext cx="628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30434" y="5497988"/>
            <a:ext cx="6286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419</Words>
  <Application>Microsoft Office PowerPoint</Application>
  <PresentationFormat>宽屏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等线</vt:lpstr>
      <vt:lpstr>方正北魏楷书简体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2025-08-27T08:39:22Z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