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590925" algn="l"/>
                <a:tab pos="591978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1" y="1268760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1" y="1928517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1" y="2599848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1" y="3213307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401" y="3861489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401" y="4486522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1" y="5146279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401" y="5748162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coldest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sunshine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 defTabSz="909638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dislike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1" y="1340768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1" y="2012099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1" y="2625558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1" y="3273740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401" y="3898773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401" y="4558530"/>
            <a:ext cx="576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1" y="5160413"/>
            <a:ext cx="576064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8932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sofa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stream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memory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crop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shade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02068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fields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30" y="47779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767408" y="4749759"/>
            <a:ext cx="2982607" cy="537927"/>
            <a:chOff x="990055" y="1247380"/>
            <a:chExt cx="2982607" cy="53792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名言俗语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303912" y="335699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crops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4722" y="402487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stream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33927" y="534438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shade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______instead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68.jpg" descr="id:21474946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416480" y="1988840"/>
            <a:ext cx="680085" cy="27578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768" y="1268760"/>
            <a:ext cx="1512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memories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26340" y="1928517"/>
            <a:ext cx="1717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temperature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3353" y="253040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sofas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David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snowman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496" y="2564904"/>
            <a:ext cx="720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fell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7825" y="3213086"/>
            <a:ext cx="13460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repair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4189" y="3838119"/>
            <a:ext cx="1417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snowmen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8554" y="447472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leaves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1658" y="5099760"/>
            <a:ext cx="1628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harvesting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6264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piles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03671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_________after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1664" y="2522510"/>
            <a:ext cx="1296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full 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3752" y="3140968"/>
            <a:ext cx="1419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far away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4032" y="3798709"/>
            <a:ext cx="1685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once again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__________cooking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squeezing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51984" y="1298698"/>
            <a:ext cx="2153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fall into piles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87238" y="1916832"/>
            <a:ext cx="1678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busy with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3792" y="2577224"/>
            <a:ext cx="1656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hide from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___fly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___this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912" y="191683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0079" y="256501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46445" y="3213196"/>
            <a:ext cx="509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637" y="3803505"/>
            <a:ext cx="7208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4479" y="4451687"/>
            <a:ext cx="4593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snowball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snowmen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outside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因此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474</Words>
  <Application>Microsoft Office PowerPoint</Application>
  <PresentationFormat>宽屏</PresentationFormat>
  <Paragraphs>92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2025-08-27T08:23:43Z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