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2"/>
    <p:sldId id="325" r:id="rId3"/>
    <p:sldId id="326" r:id="rId4"/>
    <p:sldId id="334" r:id="rId5"/>
    <p:sldId id="335" r:id="rId6"/>
    <p:sldId id="336" r:id="rId7"/>
    <p:sldId id="337" r:id="rId8"/>
    <p:sldId id="338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School life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第五课时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Word power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836460"/>
            <a:ext cx="8496944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Italy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especially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pizza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pasta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意大利面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internation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relations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university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c023.jpg" descr="id:214749260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120336" y="3140968"/>
            <a:ext cx="2530475" cy="157988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159426" y="2924944"/>
            <a:ext cx="10999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Italian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799856" y="4197628"/>
            <a:ext cx="19960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international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ancient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civilizations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文明古国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England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Australia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widely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7408" y="1412776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跨学科</a:t>
              </a:r>
              <a:endParaRPr lang="zh-CN" altLang="en-US" sz="2800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历 史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367808" y="1386338"/>
            <a:ext cx="1040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China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102912" y="2617748"/>
            <a:ext cx="12811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English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847528" y="3287114"/>
            <a:ext cx="1678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Australian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655840" y="4489956"/>
            <a:ext cx="1200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spoken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二、语篇填空。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第一节　阅读短文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从方框中选择适当的词并用其正确形式填空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每词限用一次。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4071758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minute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4653136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talked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between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例如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持续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fifty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51784" y="5386712"/>
            <a:ext cx="10230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found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minutes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between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Besides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although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clock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1424" y="1340768"/>
            <a:ext cx="13195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minutes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744072" y="1268760"/>
            <a:ext cx="11015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longer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95800" y="2636912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less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277067" y="3269307"/>
            <a:ext cx="10021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finish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83832" y="4528284"/>
            <a:ext cx="1260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quickly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416480" y="4561964"/>
            <a:ext cx="14766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activities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jobs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experience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经历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jobs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64152" y="1340768"/>
            <a:ext cx="1122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during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0560496" y="1988840"/>
            <a:ext cx="84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their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27448" y="3266951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第二节　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根据语篇要求填空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meeting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October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playground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meeting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playground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24392" y="3271948"/>
            <a:ext cx="7809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take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783632" y="4581128"/>
            <a:ext cx="84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after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1586" y="5815368"/>
            <a:ext cx="1317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because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crowded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flags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waved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loud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filled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crossed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smiled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medal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jump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exciting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forget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43472" y="1295476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was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67608" y="3212976"/>
            <a:ext cx="1200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Finally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402</Words>
  <Application>Microsoft Office PowerPoint</Application>
  <PresentationFormat>宽屏</PresentationFormat>
  <Paragraphs>42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2025-08-27T08:29:06Z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