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25" r:id="rId3"/>
    <p:sldId id="326" r:id="rId4"/>
    <p:sldId id="327" r:id="rId5"/>
    <p:sldId id="328" r:id="rId6"/>
    <p:sldId id="334" r:id="rId7"/>
    <p:sldId id="335" r:id="rId8"/>
    <p:sldId id="336" r:id="rId9"/>
    <p:sldId id="337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The natural world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to the unit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79899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climate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reef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392642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Barrier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Reef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Australia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countless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stunning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underwater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coastline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creatures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368" y="4129916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corals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415480" y="4751422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reef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rPr>
              <a:t>河南地理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Henan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rPr>
              <a:t>河南气候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southern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Henan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suitable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variety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50986" y="1321604"/>
            <a:ext cx="16770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ecosystem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45993" y="2636912"/>
            <a:ext cx="1237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climate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9073008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 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penguin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slowly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c075.jpg" descr="id:214749496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552384" y="2269172"/>
            <a:ext cx="2303780" cy="25234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144014" y="1960249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anything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9656" y="3212976"/>
            <a:ext cx="1479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penguins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 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lazy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75720" y="1340768"/>
            <a:ext cx="1632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difference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970020" y="193599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support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79576" y="3212976"/>
            <a:ext cx="1250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 lying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16663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三、补全对话。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使对话的意思连贯、完整。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75520" y="4797152"/>
            <a:ext cx="36503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did you talk about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Hunters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3472" y="3193812"/>
            <a:ext cx="5740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did you decide to do to change it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919536" y="5164123"/>
            <a:ext cx="3709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Who will write the letter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0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kindness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6663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endangered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濒危的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gallery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画廊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59496" y="1340768"/>
            <a:ext cx="17293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 true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703512" y="3861048"/>
            <a:ext cx="35525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That sounds good/great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335</Words>
  <Application>Microsoft Office PowerPoint</Application>
  <PresentationFormat>宽屏</PresentationFormat>
  <Paragraphs>42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NEU-BZ-S92</vt:lpstr>
      <vt:lpstr>方正楷体_GBK</vt:lpstr>
      <vt:lpstr>方正兰亭中黑简体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2025-08-27T06:25:40Z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