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2"/>
    <p:sldId id="325" r:id="rId3"/>
    <p:sldId id="326" r:id="rId4"/>
    <p:sldId id="327" r:id="rId5"/>
    <p:sldId id="334" r:id="rId6"/>
    <p:sldId id="335" r:id="rId7"/>
    <p:sldId id="336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Seasons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第七课时　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Assessment &amp; Further study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一、根据句意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从方框中选择恰当的单词并用其适当形式填空。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817606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connect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shine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hide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shower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throw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3486909"/>
            <a:ext cx="11521280" cy="323165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tomorrow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himself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computer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gift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wrapped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_______paper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83632" y="3486909"/>
            <a:ext cx="13542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throwing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01262" y="4123516"/>
            <a:ext cx="12985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showers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02609" y="4736975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hides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0740" y="5431456"/>
            <a:ext cx="12887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Connect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29634" y="6021288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shiny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49018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用括号内所给单词的适当形式填空。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wonderful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flowers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garden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answer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questions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sudden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strange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noise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endParaRPr lang="en-US" altLang="zh-CN" sz="2800" dirty="0" smtClean="0">
              <a:solidFill>
                <a:srgbClr val="000000"/>
              </a:solidFill>
              <a:latin typeface="NEU-BZ-S9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bushes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5360" y="4736713"/>
            <a:ext cx="11521280" cy="183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outside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endParaRPr lang="en-US" altLang="zh-CN" sz="2800" dirty="0" smtClean="0">
              <a:solidFill>
                <a:srgbClr val="000000"/>
              </a:solidFill>
              <a:latin typeface="NEU-BZ-S9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kites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together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smell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terrible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Please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c073.jpg" descr="id:214749483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336360" y="3310903"/>
            <a:ext cx="2442845" cy="23698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11624" y="1772816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 plant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07485" y="2348880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sleepy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3392" y="3546302"/>
            <a:ext cx="13426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Suddenly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93588" y="4750069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wind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86591" y="5872814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smells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在空白处填入一个恰当的单词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使句意完整、通顺。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soft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Japanese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____as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French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Please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___umbrella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___a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picnic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autumn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season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074.jpg" descr="id:214749483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501425" y="1982519"/>
            <a:ext cx="2355215" cy="24504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6017" y="1920190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with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66959" y="2545223"/>
            <a:ext cx="8395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well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75173" y="3216554"/>
            <a:ext cx="5524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an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06261" y="3899461"/>
            <a:ext cx="8055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with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97379" y="4466620"/>
            <a:ext cx="6142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for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44424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四、阅读还原。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September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October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months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Beijing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goodbye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summer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welcome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plenty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sunshine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cooler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temperatu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374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fruits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vegetables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ripe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成熟的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activities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months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picking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fruits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vegetables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52384" y="3501008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51047" y="5387681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1303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local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farms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arrives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flaming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火红的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leaves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hills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colourful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painting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indent="71374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Visitors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clothes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sleeved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长袖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shirts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shirts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jackets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sweaters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544272" y="1268760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81153" y="1893793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88829" y="3248031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08882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根据材料内容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从下面五个选项中选出能填入文中空缺处的最佳选项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使文章意思通顺、内容完整。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relax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short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become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cooler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cooler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rainfall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increases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Another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popular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activity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enjoy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maples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Fragrant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Hills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Park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harvest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season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310</Words>
  <Application>Microsoft Office PowerPoint</Application>
  <PresentationFormat>宽屏</PresentationFormat>
  <Paragraphs>56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NEU-BZ-S92</vt:lpstr>
      <vt:lpstr>方正兰亭中黑简体</vt:lpstr>
      <vt:lpstr>方正书宋_GBK</vt:lpstr>
      <vt:lpstr>黑体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2025-08-27T08:46:42Z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