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8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  <p:sldId id="339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worst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711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补全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DeepSeek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83432" y="1340768"/>
            <a:ext cx="3093673" cy="537927"/>
            <a:chOff x="990055" y="1247380"/>
            <a:chExt cx="3093673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新素材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35042" y="1247380"/>
              <a:ext cx="1848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Deep Seek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23392" y="3717032"/>
            <a:ext cx="104411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Is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DeepSeek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useful in English learning/ Is it useful for English learning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6021" y="1840437"/>
            <a:ext cx="511710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 usually use it to learn new words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6021" y="3068960"/>
            <a:ext cx="619272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Can it help us with the English writing/…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功能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DeepSeek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pronunciation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9536" y="1124744"/>
            <a:ext cx="645401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How did it help with your English speaking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9456" y="3068960"/>
            <a:ext cx="447802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Sounds great/ That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s good/…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五、阅读还原。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3912" y="26369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071664" y="326916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Hollywood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Spider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nowadays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3712" y="13407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999656" y="32849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775520" y="5834369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1344" y="1628800"/>
            <a:ext cx="41344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一、副词比较级和最高级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005.jpg" descr="id:214749305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59" y="2367464"/>
            <a:ext cx="10009113" cy="427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二、反身代词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006.jpg" descr="id:21474930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521280" cy="256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fluently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564904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farther/further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303912" y="3212976"/>
            <a:ext cx="2087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 quickly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8256240" y="3835240"/>
            <a:ext cx="2765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(the)most fluently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9120336" y="4985650"/>
            <a:ext cx="98296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worst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amusement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352" y="1974946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himself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736084" y="2676772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themselves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二、按要求完成句子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每空一词。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合成一个句子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Yuxuan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Yuxuan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3832" y="3207752"/>
            <a:ext cx="2993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 carefully than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3359696" y="4509120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harder than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cheaply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_________last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1704" y="1916832"/>
            <a:ext cx="2125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 cheaply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51384" y="3166843"/>
            <a:ext cx="88197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Who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35560" y="3166843"/>
            <a:ext cx="66236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sits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7408" y="4552057"/>
            <a:ext cx="21547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learnt/learned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6023992" y="4383551"/>
            <a:ext cx="160973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by myself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0677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30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28943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14538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35760" y="3212976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badly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3873834" y="3828338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actively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4532829" y="4473292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record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8424936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34.jpg" descr="id:21474930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976320" y="1387623"/>
            <a:ext cx="2274570" cy="23475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69269" y="1298363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pages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879976" y="2420888"/>
            <a:ext cx="1808508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yourselves 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513</Words>
  <Application>Microsoft Office PowerPoint</Application>
  <PresentationFormat>宽屏</PresentationFormat>
  <Paragraphs>88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2025-08-27T09:24:50Z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