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4" r:id="rId10"/>
    <p:sldId id="335" r:id="rId11"/>
    <p:sldId id="336" r:id="rId12"/>
    <p:sldId id="337" r:id="rId13"/>
    <p:sldId id="338" r:id="rId14"/>
    <p:sldId id="339" r:id="rId15"/>
    <p:sldId id="340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The natural world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第六课时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Integration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3480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unusual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branches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kangaroos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monkeys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tails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balance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monkeys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suckers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吸盘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waiting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discover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3480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crops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beans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peppers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tomatoes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potatoes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strawberries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Furthermore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medicine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cancer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Unluckily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cows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gone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expected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82818" y="139361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mosses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blueberries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suckers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monkeys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⑤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kangaroos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.①②③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　　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.①③⑤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.②④⑤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.③④⑤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3176291" cy="7559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85135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807968" y="202473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crops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medicine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headaches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Hundreds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mosses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00456" y="139361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purpose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目的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describe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84553" y="1362072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写作意图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314157" y="1428967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910301" y="204168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53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817606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wastewater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daytime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madam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mud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466384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shines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brightly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95600" y="3553852"/>
            <a:ext cx="16193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north-east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776126" y="4783398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daytime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320136" y="5488951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mud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factory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policeman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stopped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salesgirl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smile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03912" y="1340768"/>
            <a:ext cx="17972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wastewater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487488" y="263691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sir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00574" y="3284984"/>
            <a:ext cx="12394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madam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919210"/>
            <a:ext cx="864096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reserve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c083.jpg" descr="id:214749525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336360" y="2204864"/>
            <a:ext cx="2150110" cy="190881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696288" y="1988840"/>
            <a:ext cx="13195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covered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22219" y="3284984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rare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careless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behaviour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balance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maintain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regular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habits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55840" y="1340768"/>
            <a:ext cx="622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led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36653" y="2636912"/>
            <a:ext cx="1039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create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494534" y="3284984"/>
            <a:ext cx="1457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balanced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increase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knowledge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Hunters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solve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9604" y="32849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881145" y="3290316"/>
            <a:ext cx="2982607" cy="537927"/>
            <a:chOff x="990055" y="1247380"/>
            <a:chExt cx="2982607" cy="53792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环保行动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871864" y="1321604"/>
            <a:ext cx="17588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knowledge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863751" y="2647332"/>
            <a:ext cx="6623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kill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44272" y="3284984"/>
            <a:ext cx="13099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 solve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27886" y="3902718"/>
            <a:ext cx="22557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environmental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911518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round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560232"/>
            <a:ext cx="11521280" cy="25203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reserve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____________soil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erosion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土壤侵蚀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79576" y="2601581"/>
            <a:ext cx="10310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set up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32104" y="3933056"/>
            <a:ext cx="11496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lead to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pandas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increasing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slowly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51984" y="1321604"/>
            <a:ext cx="21771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all year round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38509" y="1999135"/>
            <a:ext cx="17011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 order to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63552" y="2624090"/>
            <a:ext cx="16482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make sure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04420" y="3289245"/>
            <a:ext cx="2318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 number of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四、阅读理解。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rainforest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Actually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brush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Hundreds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mosses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苔藓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881145" y="2924944"/>
            <a:ext cx="2982607" cy="537927"/>
            <a:chOff x="990055" y="1247380"/>
            <a:chExt cx="2982607" cy="53792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新素材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云雾林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604</Words>
  <Application>Microsoft Office PowerPoint</Application>
  <PresentationFormat>宽屏</PresentationFormat>
  <Paragraphs>87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2025-08-27T07:01:38Z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