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34" r:id="rId6"/>
    <p:sldId id="335" r:id="rId7"/>
    <p:sldId id="336" r:id="rId8"/>
    <p:sldId id="337" r:id="rId9"/>
    <p:sldId id="33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foggy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frightened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3352" y="29249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807091" y="2891073"/>
            <a:ext cx="2982607" cy="537927"/>
            <a:chOff x="990055" y="1247380"/>
            <a:chExt cx="2982607" cy="53792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文化自信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6023992" y="283298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lucky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5222" y="411777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89946" y="480067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sudden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70.jpg" descr="id:21474947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6360" y="1988840"/>
            <a:ext cx="2091690" cy="27724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94244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5680" y="130221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healthy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3032" y="314096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sleepy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6850" y="376762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snowball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发出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5680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funny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75305" y="192725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shiny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7431" y="2587007"/>
            <a:ext cx="14662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snowballs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7077" y="321204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07175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4679616"/>
            <a:ext cx="11521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7408" y="537211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talking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19736" y="19168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sunny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8744" y="2541865"/>
            <a:ext cx="129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changes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82450" y="255343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seasons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6521" y="384980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heavily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68208" y="451855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like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3432" y="509987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have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2045" y="509987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496" y="19476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clothes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0291" y="3174549"/>
            <a:ext cx="1233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weather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zero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Sydney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11679" y="322707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2384" y="4437112"/>
            <a:ext cx="715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zero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7569" y="1268760"/>
            <a:ext cx="40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8899" y="2541975"/>
            <a:ext cx="4807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2291" y="3861048"/>
            <a:ext cx="547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384</Words>
  <Application>Microsoft Office PowerPoint</Application>
  <PresentationFormat>宽屏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