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  <p:sldId id="35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weaknesses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strengths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nodded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stupid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ugly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unhappy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pretty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narrow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zebra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08410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72071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357323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400550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467683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23392" y="531344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392" y="5950053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useless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awful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valuable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crash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51613" algn="l"/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remain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38282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054160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69076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327375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402185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469318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23392" y="532979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三、阅读还原。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Scuba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水肺潜水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1544" y="3356992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422491" y="3970450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8064896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nearby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65.jpg" descr="id:21474944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544272" y="2234932"/>
            <a:ext cx="3467100" cy="1945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3949739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432" y="2060848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43189" y="3334063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darkness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Orangutans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猩猩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%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a028.jpg" descr="id:21474944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445035" y="4005064"/>
            <a:ext cx="1411605" cy="13163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6985" y="3717032"/>
            <a:ext cx="101280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505056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turtle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海龟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turtles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a029.jpg" descr="id:21474944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984432" y="1772816"/>
            <a:ext cx="1850390" cy="131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Orangutans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beach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28448" y="1412776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9274" y="3322599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Soccer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Volleyballs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44272" y="1484784"/>
            <a:ext cx="489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64464" y="3348308"/>
            <a:ext cx="489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Orangutans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turtles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swimmers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turtles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36360" y="1484784"/>
            <a:ext cx="554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36104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二、完形填空。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zebras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Zebras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64.jpg" descr="id:21474944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840416" y="2006282"/>
            <a:ext cx="1945640" cy="28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sprays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喷洒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strengths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stretched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brought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698</Words>
  <Application>Microsoft Office PowerPoint</Application>
  <PresentationFormat>宽屏</PresentationFormat>
  <Paragraphs>88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NEU-BZ-S92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2025-08-27T08:05:11Z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