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4" r:id="rId9"/>
    <p:sldId id="335" r:id="rId10"/>
    <p:sldId id="336" r:id="rId11"/>
    <p:sldId id="337" r:id="rId12"/>
    <p:sldId id="338" r:id="rId13"/>
    <p:sldId id="339" r:id="rId14"/>
    <p:sldId id="340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latin typeface="Raavi" panose="020B0502040204020203" pitchFamily="34" charset="0"/>
                <a:cs typeface="Raavi" panose="020B0502040204020203" pitchFamily="34" charset="0"/>
              </a:rPr>
              <a:t>Friendship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第六课时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Integration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23527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Despite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personality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misunderstood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reckless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鲁莽的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NEU-BZ-S92"/>
                <a:cs typeface="Times New Roman" panose="02020603050405020304" pitchFamily="18" charset="0"/>
              </a:rPr>
              <a:t>▲</a:t>
            </a:r>
            <a:r>
              <a:rPr lang="en-US" altLang="zh-CN" sz="2800" u="sng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Meanwhile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trapped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受限制的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royal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duties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admired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freedom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secretly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hidden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combining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abilities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harmony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和谐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unstoppable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55812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friendship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clans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部族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Dragon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ordered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destroy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dragon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prince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friendship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secretly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moonlight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solemn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郑重的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promise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brothers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battle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expected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fight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combined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barrier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kingdom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countless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friendship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rewrite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destiny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命运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46735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establish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secret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46735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royal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palace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hidden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46735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46735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combined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46735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destructive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explosions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Formed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46735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freeze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28248" y="141277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416480" y="328498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u="sng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NEU-BZ-S92"/>
                <a:cs typeface="Times New Roman" panose="02020603050405020304" pitchFamily="18" charset="0"/>
              </a:rPr>
              <a:t>▲</a:t>
            </a:r>
            <a:r>
              <a:rPr lang="en-US" altLang="zh-CN" sz="2800" u="sng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Paragraph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wisdom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patience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gods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trusted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anyone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408" y="1340768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回填句子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9264352" y="1375739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describes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defied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expectations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battle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bravely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battlefield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combined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barrier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refused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87488" y="206084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用方框内所给单词的适当形式填空。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5360" y="3496337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spcAft>
                <a:spcPts val="0"/>
              </a:spcAft>
              <a:buAutoNum type="arabicPeriod" startAt="2"/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________you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___________heart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undertake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承担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challenging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64296" y="4240561"/>
            <a:ext cx="2982607" cy="537927"/>
            <a:chOff x="990055" y="1247380"/>
            <a:chExt cx="2982607" cy="53792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安全意识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335360" y="2899305"/>
            <a:ext cx="11521280" cy="67371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fight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attack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brave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3432" y="3545115"/>
            <a:ext cx="1441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Nodding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243170" y="4212660"/>
            <a:ext cx="10390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attack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424852" y="5500776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brave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patient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_________when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decides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__________against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unfairness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until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40016" y="1378051"/>
            <a:ext cx="12394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listener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71664" y="2613762"/>
            <a:ext cx="8627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fight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88274" y="3307713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Once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scare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riverbank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strange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39616" y="1988840"/>
            <a:ext cx="10999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scared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17819" y="2661382"/>
            <a:ext cx="861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dead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727848" y="3231535"/>
            <a:ext cx="1160895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danger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176843" y="4521549"/>
            <a:ext cx="11801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feeling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grandmother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countryside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countryside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fresher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风筝.jpg" descr="id:214749214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552384" y="1052736"/>
            <a:ext cx="2149862" cy="13681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63604" y="1292243"/>
            <a:ext cx="1680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thoughtful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538251" y="2590612"/>
            <a:ext cx="1042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flying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295800" y="3933056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alone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2564904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_____________everyone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___________when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emergencies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紧急情况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childhood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hometown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67408" y="3319638"/>
            <a:ext cx="2982607" cy="537927"/>
            <a:chOff x="990055" y="1247380"/>
            <a:chExt cx="2982607" cy="53792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理性消费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335360" y="1891193"/>
            <a:ext cx="11521280" cy="67371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point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5533" y="2617241"/>
            <a:ext cx="23759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gets along with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599411" y="3247894"/>
            <a:ext cx="19367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have a point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431710" y="4552243"/>
            <a:ext cx="27847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From time to time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2926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monkeys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fruit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___________on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12.jpg" descr="id:214749215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072062" y="2780928"/>
            <a:ext cx="2047875" cy="20116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1194194"/>
            <a:ext cx="190789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climbing up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43472" y="1932858"/>
            <a:ext cx="1510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lay down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四、阅读理解。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09472"/>
            <a:ext cx="10585176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 enemies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rebellious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桀骜不驯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headed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destined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注定的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dragon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ancient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prophecy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预言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determine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决定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entire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kingdom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unexpected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3959" y="2867883"/>
            <a:ext cx="3231761" cy="561117"/>
            <a:chOff x="990055" y="1247380"/>
            <a:chExt cx="2982607" cy="53792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新素材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《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哪吒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2》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1" name="y1.jpg" descr="id:214749217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0941199" y="3051379"/>
            <a:ext cx="1008112" cy="112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drowning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attacking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impressed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kindness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expected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lowering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weapon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武器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replied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smile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scary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moment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beginning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unlikely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friendship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challenge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gods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659</Words>
  <Application>Microsoft Office PowerPoint</Application>
  <PresentationFormat>宽屏</PresentationFormat>
  <Paragraphs>78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93</cp:revision>
  <dcterms:created xsi:type="dcterms:W3CDTF">2015-09-16T06:44:00Z</dcterms:created>
  <dcterms:modified xsi:type="dcterms:W3CDTF">2025-08-27T08:08:15Z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