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6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358" y="7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33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556792"/>
            <a:ext cx="5161905" cy="15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787" y="3851895"/>
            <a:ext cx="41624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38300"/>
            <a:ext cx="110109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518" y="1638300"/>
            <a:ext cx="11410106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518" y="2529551"/>
            <a:ext cx="11410106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518" y="3478675"/>
            <a:ext cx="11410106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518" y="4323627"/>
            <a:ext cx="11410106" cy="63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0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3005"/>
            <a:ext cx="11668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9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2055"/>
            <a:ext cx="11020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91927"/>
            <a:ext cx="10991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69268"/>
            <a:ext cx="111537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1369268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2225795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3169468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4089319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1" y="5038443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1" y="5941269"/>
            <a:ext cx="11049495" cy="619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2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361"/>
            <a:ext cx="116967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1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28787"/>
            <a:ext cx="118681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9944"/>
            <a:ext cx="117633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9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2035"/>
            <a:ext cx="117252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3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0894"/>
            <a:ext cx="117729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5086"/>
            <a:ext cx="116014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43744"/>
            <a:ext cx="118205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38312"/>
            <a:ext cx="117157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240" y="1340768"/>
            <a:ext cx="104394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101949"/>
            <a:ext cx="11582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9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2062"/>
            <a:ext cx="11582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0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9836"/>
            <a:ext cx="11649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6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7936"/>
            <a:ext cx="11782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1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1281"/>
            <a:ext cx="116205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85987"/>
            <a:ext cx="117824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4025"/>
            <a:ext cx="116586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7197"/>
            <a:ext cx="11696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110329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28756"/>
            <a:ext cx="110329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36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3196"/>
            <a:ext cx="11249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7971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2537" y="47971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2491" y="47971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3038" y="546848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8917" y="546848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4471" y="546848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4975"/>
            <a:ext cx="116490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429000"/>
            <a:ext cx="111531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285526"/>
            <a:ext cx="111531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8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5450"/>
            <a:ext cx="117062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60997"/>
            <a:ext cx="11109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52247"/>
            <a:ext cx="11109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4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4219"/>
            <a:ext cx="116871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937061"/>
            <a:ext cx="110281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4839886"/>
            <a:ext cx="110281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5765860"/>
            <a:ext cx="110281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5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68127"/>
            <a:ext cx="113823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4986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3305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365104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74366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15006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55011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94381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28750"/>
            <a:ext cx="11125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287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3232" y="2690390"/>
            <a:ext cx="96513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9384" y="3431169"/>
            <a:ext cx="96513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3557" y="4808557"/>
            <a:ext cx="96513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31726"/>
            <a:ext cx="115443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714625"/>
            <a:ext cx="1106805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37775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43831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488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3062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7021"/>
            <a:ext cx="110966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7" y="1607021"/>
            <a:ext cx="11096625" cy="5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7" y="2556145"/>
            <a:ext cx="11096625" cy="5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87" y="3479229"/>
            <a:ext cx="11096625" cy="5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687" y="4465968"/>
            <a:ext cx="11096625" cy="5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687" y="5310919"/>
            <a:ext cx="11096625" cy="59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1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2025-08-09T06:45:21Z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