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789559"/>
            <a:ext cx="5114925" cy="1495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4344" y="3557667"/>
            <a:ext cx="4257675" cy="790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9137" y="4571975"/>
            <a:ext cx="31337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84920"/>
            <a:ext cx="111633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84920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564904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529466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559613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508737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05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66862"/>
            <a:ext cx="114490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22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4530"/>
            <a:ext cx="11627469" cy="5566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8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31962"/>
            <a:ext cx="116681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04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19250"/>
            <a:ext cx="115538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11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895475"/>
            <a:ext cx="111442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645024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170" y="4339505"/>
            <a:ext cx="77770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39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57350"/>
            <a:ext cx="118205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429000"/>
            <a:ext cx="9984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343400"/>
            <a:ext cx="9984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500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219200"/>
            <a:ext cx="111537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96952"/>
            <a:ext cx="10657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933056"/>
            <a:ext cx="10657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814177"/>
            <a:ext cx="10657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09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8482"/>
          <a:stretch/>
        </p:blipFill>
        <p:spPr>
          <a:xfrm>
            <a:off x="347662" y="2818953"/>
            <a:ext cx="11496675" cy="169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66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67780"/>
            <a:ext cx="108489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512" y="1539955"/>
            <a:ext cx="11041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512" y="2442780"/>
            <a:ext cx="11041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512" y="3429000"/>
            <a:ext cx="11041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1512" y="4294729"/>
            <a:ext cx="11041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1512" y="5301208"/>
            <a:ext cx="11041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80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81137"/>
            <a:ext cx="104679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78092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84928" y="4771772"/>
            <a:ext cx="2658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612" y="3143250"/>
            <a:ext cx="39147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36501"/>
            <a:ext cx="117633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7493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63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2147887"/>
            <a:ext cx="54673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4043230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18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3288754"/>
            <a:ext cx="8801100" cy="2876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183" y="1268760"/>
            <a:ext cx="8658225" cy="1905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35960" y="2259149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35555" y="3324020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68396" y="4261569"/>
            <a:ext cx="11957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35960" y="536231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84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543050"/>
            <a:ext cx="118586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501008"/>
            <a:ext cx="10393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542730"/>
            <a:ext cx="10393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21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66862"/>
            <a:ext cx="110871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428998"/>
            <a:ext cx="10153128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401272"/>
            <a:ext cx="10369152" cy="72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09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72530"/>
            <a:ext cx="117348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284984"/>
            <a:ext cx="2699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9233" y="4221088"/>
            <a:ext cx="24945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1330" y="4221088"/>
            <a:ext cx="46530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471" y="4221088"/>
            <a:ext cx="18619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3649" y="5147063"/>
            <a:ext cx="2699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238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605087"/>
            <a:ext cx="11020425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492896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0014" y="3442020"/>
            <a:ext cx="29818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46428" y="3442020"/>
            <a:ext cx="42219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37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82055"/>
            <a:ext cx="118300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70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00200"/>
            <a:ext cx="111156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56792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494341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443465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415739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488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447925"/>
            <a:ext cx="11287125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10496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90389" y="3128113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34541" y="3857318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78814" y="3857318"/>
            <a:ext cx="23457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90687"/>
            <a:ext cx="110775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603645"/>
            <a:ext cx="11665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43200"/>
            <a:ext cx="11665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57600"/>
            <a:ext cx="11665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95150"/>
            <a:ext cx="11665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99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87177"/>
            <a:ext cx="116871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2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01452"/>
            <a:ext cx="116205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27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82055"/>
            <a:ext cx="117538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0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49" y="1484784"/>
            <a:ext cx="103155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2474193"/>
            <a:ext cx="1147762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27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105025"/>
            <a:ext cx="118300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69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0047"/>
            <a:ext cx="117157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276872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3225996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01325" y="5170543"/>
            <a:ext cx="3743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70904" y="5170543"/>
            <a:ext cx="3743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817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33600"/>
            <a:ext cx="116490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90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100262"/>
            <a:ext cx="111156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90466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16441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19267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28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1455"/>
          <a:stretch/>
        </p:blipFill>
        <p:spPr>
          <a:xfrm>
            <a:off x="252412" y="2363663"/>
            <a:ext cx="11687175" cy="264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26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57362"/>
            <a:ext cx="115728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068960"/>
            <a:ext cx="10153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437112"/>
            <a:ext cx="10153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90675"/>
            <a:ext cx="110013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85999"/>
            <a:ext cx="11449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58272"/>
            <a:ext cx="11449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84247"/>
            <a:ext cx="11449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56520"/>
            <a:ext cx="11449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98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71637"/>
            <a:ext cx="116490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88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40346"/>
            <a:ext cx="108204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1444" y="1512521"/>
            <a:ext cx="110611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444" y="2438496"/>
            <a:ext cx="110611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1444" y="3341322"/>
            <a:ext cx="110611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1444" y="4348319"/>
            <a:ext cx="110611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1444" y="5285869"/>
            <a:ext cx="110611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81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24012"/>
            <a:ext cx="108489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512" y="1624012"/>
            <a:ext cx="10969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512" y="2549987"/>
            <a:ext cx="10969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512" y="3556984"/>
            <a:ext cx="10969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1512" y="4448234"/>
            <a:ext cx="10969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79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33550"/>
            <a:ext cx="114966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2249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7388" y="2950764"/>
            <a:ext cx="9641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54142" y="2996952"/>
            <a:ext cx="22497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9985" y="4437112"/>
            <a:ext cx="22497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6967" y="4437112"/>
            <a:ext cx="22497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33949" y="4437112"/>
            <a:ext cx="20414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48328" y="4437112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38325"/>
            <a:ext cx="1164907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433637"/>
            <a:ext cx="11115675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433636"/>
            <a:ext cx="11593288" cy="491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140968"/>
            <a:ext cx="11593288" cy="491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822598"/>
            <a:ext cx="11593288" cy="491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47837"/>
            <a:ext cx="115728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12976"/>
            <a:ext cx="112332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861048"/>
            <a:ext cx="11233248" cy="452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613513"/>
            <a:ext cx="112332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4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557462"/>
            <a:ext cx="1171575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17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2025-08-09T07:11:18Z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