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2162175"/>
            <a:ext cx="8524875" cy="2533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8372475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7835" y="4483310"/>
            <a:ext cx="310515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84772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943654"/>
            <a:ext cx="3171825" cy="1209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14969"/>
          <a:stretch/>
        </p:blipFill>
        <p:spPr>
          <a:xfrm>
            <a:off x="191344" y="3429000"/>
            <a:ext cx="11687175" cy="81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369436"/>
            <a:ext cx="11687175" cy="25527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7443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33" y="1556792"/>
            <a:ext cx="120491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9253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47825"/>
            <a:ext cx="117157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56335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8420100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4998" y="2305075"/>
            <a:ext cx="3305175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2025-08-12T11:27:18Z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