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24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2" r:id="rId18"/>
    <p:sldId id="373" r:id="rId19"/>
    <p:sldId id="374" r:id="rId20"/>
    <p:sldId id="375" r:id="rId21"/>
    <p:sldId id="376" r:id="rId22"/>
    <p:sldId id="377" r:id="rId23"/>
    <p:sldId id="378" r:id="rId24"/>
    <p:sldId id="379" r:id="rId25"/>
    <p:sldId id="380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8537" y="1916832"/>
            <a:ext cx="5114925" cy="14954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4300" y="3997052"/>
            <a:ext cx="434340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458813"/>
            <a:ext cx="1180147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69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085975"/>
            <a:ext cx="1103947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078739"/>
            <a:ext cx="11377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004714"/>
            <a:ext cx="11377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933056"/>
            <a:ext cx="11377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330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538287"/>
            <a:ext cx="1179195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72114" y="2492896"/>
            <a:ext cx="219203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44272" y="2492896"/>
            <a:ext cx="194087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526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81150"/>
            <a:ext cx="1130617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399" y="1581150"/>
            <a:ext cx="1105368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399" y="2541849"/>
            <a:ext cx="1105368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399" y="3514122"/>
            <a:ext cx="1105368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399" y="4440097"/>
            <a:ext cx="1105368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235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465287"/>
            <a:ext cx="1181100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429000"/>
            <a:ext cx="11161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331825"/>
            <a:ext cx="11161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304099"/>
            <a:ext cx="11161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5734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681162"/>
            <a:ext cx="1180147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090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552575"/>
            <a:ext cx="109347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1552575"/>
            <a:ext cx="11233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478550"/>
            <a:ext cx="11233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508697"/>
            <a:ext cx="11233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457821"/>
            <a:ext cx="11233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4621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51756"/>
            <a:ext cx="1140142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605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400" y="1509712"/>
            <a:ext cx="655320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264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662" y="1016843"/>
            <a:ext cx="6924675" cy="572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348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809750"/>
            <a:ext cx="11430000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64502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67856" y="3717032"/>
            <a:ext cx="77283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34205" y="3645024"/>
            <a:ext cx="10737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01496" y="364502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29770" y="439737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67856" y="4397378"/>
            <a:ext cx="77283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31917" y="439737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29760" y="439737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6215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962150"/>
            <a:ext cx="11591925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048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619375"/>
            <a:ext cx="11696700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97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523578"/>
            <a:ext cx="108966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523578"/>
            <a:ext cx="10945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530576"/>
            <a:ext cx="10945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573016"/>
            <a:ext cx="10945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544571"/>
            <a:ext cx="10945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5539994"/>
            <a:ext cx="10945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695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47812"/>
            <a:ext cx="1174432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635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82644"/>
            <a:ext cx="10282361" cy="561671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3195664"/>
            <a:ext cx="2305050" cy="1590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51784" y="5589240"/>
            <a:ext cx="2232248" cy="1268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9896" y="3137024"/>
            <a:ext cx="1224136" cy="5800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33920" y="4109297"/>
            <a:ext cx="2150111" cy="5800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917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706463"/>
            <a:ext cx="1096327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1484784"/>
            <a:ext cx="230425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6120" y="2060848"/>
            <a:ext cx="39604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08960" y="2996952"/>
            <a:ext cx="45276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08960" y="3947522"/>
            <a:ext cx="45276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08960" y="4942945"/>
            <a:ext cx="45276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0665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8312" y="1828800"/>
            <a:ext cx="8715375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2492896"/>
            <a:ext cx="2880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58904" y="2492896"/>
            <a:ext cx="2880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30772" y="2492896"/>
            <a:ext cx="2880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02104" y="2492896"/>
            <a:ext cx="2880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03319" y="3245250"/>
            <a:ext cx="2880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21891" y="3245250"/>
            <a:ext cx="2880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41000" y="3245250"/>
            <a:ext cx="2880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05871" y="3245250"/>
            <a:ext cx="2880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33871" y="3905007"/>
            <a:ext cx="2880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382053" y="3905007"/>
            <a:ext cx="2880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419198" y="3905007"/>
            <a:ext cx="2880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090529" y="3905007"/>
            <a:ext cx="2880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590398" y="4518466"/>
            <a:ext cx="2880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831309" y="4518466"/>
            <a:ext cx="2880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1004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862137"/>
            <a:ext cx="11563350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1862137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124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181225"/>
            <a:ext cx="11258550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030482"/>
            <a:ext cx="46805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5467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8705"/>
            <a:ext cx="1167765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2060848"/>
            <a:ext cx="22322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2132856"/>
            <a:ext cx="117816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2049" y="2708920"/>
            <a:ext cx="1178168" cy="4321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51232" y="3356992"/>
            <a:ext cx="3145368" cy="4321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30513" y="4004954"/>
            <a:ext cx="3145368" cy="4321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91748" y="5347617"/>
            <a:ext cx="2580316" cy="4321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28487" y="5347617"/>
            <a:ext cx="2580316" cy="4321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09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176462"/>
            <a:ext cx="11296650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2060848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26292" y="2709030"/>
            <a:ext cx="8372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8954" y="2709030"/>
            <a:ext cx="230290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72175" y="3356992"/>
            <a:ext cx="95647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14717" y="4051473"/>
            <a:ext cx="264903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48226" y="4051473"/>
            <a:ext cx="31319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049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890712"/>
            <a:ext cx="11658600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154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109787"/>
            <a:ext cx="1120140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060848"/>
            <a:ext cx="110733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975248"/>
            <a:ext cx="110733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935947"/>
            <a:ext cx="110733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070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2025-08-09T07:23:44Z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