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637" y="3938761"/>
            <a:ext cx="80867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06774"/>
            <a:ext cx="111347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3126854"/>
            <a:ext cx="1102042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373250"/>
            <a:ext cx="9671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938" y="3140968"/>
            <a:ext cx="11258274" cy="1411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91369"/>
            <a:ext cx="11820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913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22201"/>
            <a:ext cx="112585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653136"/>
            <a:ext cx="9805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423" y="5324468"/>
            <a:ext cx="11217851" cy="14889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6986"/>
            <a:ext cx="115919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481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28886"/>
            <a:ext cx="110775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81250"/>
            <a:ext cx="11287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374014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872" y="3045346"/>
            <a:ext cx="11162690" cy="196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0311"/>
            <a:ext cx="116681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6480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2292052"/>
            <a:ext cx="112490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376487"/>
            <a:ext cx="1111567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94961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582" y="2915822"/>
            <a:ext cx="11182050" cy="2241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24025"/>
            <a:ext cx="11668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240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6830"/>
            <a:ext cx="11706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61175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42814"/>
            <a:ext cx="110490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23987"/>
            <a:ext cx="112299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7707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379" y="4829427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24025"/>
            <a:ext cx="117062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70521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19361"/>
            <a:ext cx="114014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4462"/>
            <a:ext cx="113061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9613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545" y="4907889"/>
            <a:ext cx="9613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0275"/>
            <a:ext cx="116967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87413"/>
            <a:ext cx="111347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0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38064"/>
            <a:ext cx="111156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8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0502"/>
            <a:ext cx="111633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8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05037"/>
            <a:ext cx="110585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09687"/>
            <a:ext cx="111537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0786"/>
            <a:ext cx="11715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6071"/>
            <a:ext cx="107156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43175"/>
            <a:ext cx="107061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69268"/>
            <a:ext cx="108108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8775" y="3212976"/>
            <a:ext cx="27826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841" y="4077072"/>
            <a:ext cx="7893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7489" y="50131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9717" y="4972329"/>
            <a:ext cx="25210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220" y="5921453"/>
            <a:ext cx="6164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3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62200"/>
            <a:ext cx="112204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2362200"/>
            <a:ext cx="98430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56" y="2964082"/>
            <a:ext cx="11220449" cy="1977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5875"/>
            <a:ext cx="11744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1592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76400"/>
            <a:ext cx="11134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33587"/>
            <a:ext cx="11096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1998082"/>
            <a:ext cx="9721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54" y="2599966"/>
            <a:ext cx="11052169" cy="2989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2447"/>
            <a:ext cx="117062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56244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6825"/>
            <a:ext cx="11182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