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24" r:id="rId2"/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  <p:sldId id="402" r:id="rId40"/>
    <p:sldId id="403" r:id="rId41"/>
    <p:sldId id="404" r:id="rId42"/>
    <p:sldId id="302" r:id="rId43"/>
    <p:sldId id="325" r:id="rId44"/>
    <p:sldId id="326" r:id="rId45"/>
    <p:sldId id="327" r:id="rId46"/>
    <p:sldId id="329" r:id="rId47"/>
    <p:sldId id="330" r:id="rId48"/>
    <p:sldId id="363" r:id="rId49"/>
    <p:sldId id="331" r:id="rId50"/>
    <p:sldId id="332" r:id="rId51"/>
    <p:sldId id="364" r:id="rId52"/>
    <p:sldId id="405" r:id="rId53"/>
    <p:sldId id="406" r:id="rId54"/>
    <p:sldId id="407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988840"/>
            <a:ext cx="5019675" cy="152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675" y="4264893"/>
            <a:ext cx="29146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47875"/>
            <a:ext cx="117157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1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2575"/>
            <a:ext cx="11239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4736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8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2124075"/>
            <a:ext cx="65817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869160"/>
            <a:ext cx="10220325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4869160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896" y="5609940"/>
            <a:ext cx="100556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18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95500"/>
            <a:ext cx="112299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2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33525"/>
            <a:ext cx="103536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162" y="1535304"/>
            <a:ext cx="104334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162" y="2507578"/>
            <a:ext cx="104334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162" y="3501008"/>
            <a:ext cx="104334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162" y="4509998"/>
            <a:ext cx="104334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4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05025"/>
            <a:ext cx="112109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1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057400"/>
            <a:ext cx="10325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65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04950"/>
            <a:ext cx="103917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556792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737" y="2563790"/>
            <a:ext cx="15878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1397" y="2563790"/>
            <a:ext cx="82504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954" y="3617086"/>
            <a:ext cx="2761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67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41251"/>
            <a:ext cx="117538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1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8532"/>
            <a:ext cx="11001300" cy="5584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1954" y="5157192"/>
            <a:ext cx="34283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2830" y="6013719"/>
            <a:ext cx="40174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62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1452"/>
            <a:ext cx="116490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2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43050"/>
            <a:ext cx="112109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982" y="252261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326" y="3460160"/>
            <a:ext cx="12962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9753" y="4365104"/>
            <a:ext cx="12962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46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66850"/>
            <a:ext cx="112109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3651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55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38350"/>
            <a:ext cx="116871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7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90725"/>
            <a:ext cx="111252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8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995487"/>
            <a:ext cx="102965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7" y="4941168"/>
            <a:ext cx="1022032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836" y="1988840"/>
            <a:ext cx="10258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836" y="2984263"/>
            <a:ext cx="10258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836" y="3991261"/>
            <a:ext cx="10258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836" y="4894086"/>
            <a:ext cx="10258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65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86037"/>
            <a:ext cx="110585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581150"/>
            <a:ext cx="103346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81150"/>
            <a:ext cx="10495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64904"/>
            <a:ext cx="10495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25697"/>
            <a:ext cx="10495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440097"/>
            <a:ext cx="10495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97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9152"/>
            <a:ext cx="11536982" cy="552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7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33587"/>
            <a:ext cx="115443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7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47812"/>
            <a:ext cx="116014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62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19212"/>
            <a:ext cx="111823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14908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3956" y="414908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5970" y="4149080"/>
            <a:ext cx="18325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7070" y="4843561"/>
            <a:ext cx="4537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5921" y="4878285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10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95437"/>
            <a:ext cx="11868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95487"/>
            <a:ext cx="116967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6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0238"/>
            <a:ext cx="116490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6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19237"/>
            <a:ext cx="117633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02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45096"/>
            <a:ext cx="11706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1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2912"/>
            <a:ext cx="117157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775"/>
            <a:ext cx="116490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57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9004"/>
            <a:ext cx="11630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9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5204"/>
            <a:ext cx="117157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1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2162"/>
            <a:ext cx="115728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1012"/>
            <a:ext cx="108680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7227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0346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6857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2996952"/>
            <a:ext cx="576064" cy="54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67860" y="4362765"/>
            <a:ext cx="576064" cy="54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8016" y="5647555"/>
            <a:ext cx="6010151" cy="54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41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9004"/>
            <a:ext cx="11639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3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4012"/>
            <a:ext cx="11591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26046"/>
            <a:ext cx="1185862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04950"/>
            <a:ext cx="117729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27770"/>
            <a:ext cx="11858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0821"/>
            <a:ext cx="116681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33600"/>
            <a:ext cx="111061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7812"/>
            <a:ext cx="117157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42899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3168" y="350100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6768" y="4459145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25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5450"/>
            <a:ext cx="116776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95450"/>
            <a:ext cx="116395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5679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94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57387"/>
            <a:ext cx="111728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060848"/>
            <a:ext cx="110590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21547"/>
            <a:ext cx="110590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05064"/>
            <a:ext cx="110590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1687"/>
            <a:ext cx="11658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0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79004"/>
            <a:ext cx="10972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79004"/>
            <a:ext cx="10742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62852"/>
            <a:ext cx="10742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29000"/>
            <a:ext cx="10742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18973"/>
            <a:ext cx="10742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368097"/>
            <a:ext cx="10742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84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57400"/>
            <a:ext cx="108966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52724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82871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66719"/>
            <a:ext cx="10992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9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98104"/>
            <a:ext cx="11574450" cy="4339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68960"/>
            <a:ext cx="9937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88060"/>
            <a:ext cx="9937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913510"/>
            <a:ext cx="9937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313560"/>
            <a:ext cx="9937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725144"/>
            <a:ext cx="9937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5126360"/>
            <a:ext cx="9937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5545460"/>
            <a:ext cx="9937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09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85937"/>
            <a:ext cx="113442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4509120"/>
            <a:ext cx="102086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13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3387"/>
            <a:ext cx="117157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3087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4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12912"/>
            <a:ext cx="111156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7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28762"/>
            <a:ext cx="11182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2025-08-09T07:31:30Z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