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24" r:id="rId2"/>
    <p:sldId id="336" r:id="rId3"/>
    <p:sldId id="337" r:id="rId4"/>
    <p:sldId id="338" r:id="rId5"/>
    <p:sldId id="339" r:id="rId6"/>
    <p:sldId id="340" r:id="rId7"/>
    <p:sldId id="341" r:id="rId8"/>
    <p:sldId id="342" r:id="rId9"/>
    <p:sldId id="343" r:id="rId10"/>
    <p:sldId id="344" r:id="rId11"/>
    <p:sldId id="345" r:id="rId12"/>
    <p:sldId id="347" r:id="rId13"/>
    <p:sldId id="346" r:id="rId14"/>
    <p:sldId id="348" r:id="rId15"/>
    <p:sldId id="349" r:id="rId16"/>
    <p:sldId id="350" r:id="rId17"/>
    <p:sldId id="351" r:id="rId18"/>
    <p:sldId id="352" r:id="rId19"/>
    <p:sldId id="353" r:id="rId20"/>
    <p:sldId id="355" r:id="rId21"/>
    <p:sldId id="354" r:id="rId22"/>
    <p:sldId id="356" r:id="rId23"/>
    <p:sldId id="357" r:id="rId24"/>
    <p:sldId id="358" r:id="rId25"/>
    <p:sldId id="359" r:id="rId26"/>
    <p:sldId id="360" r:id="rId27"/>
    <p:sldId id="361" r:id="rId28"/>
    <p:sldId id="362" r:id="rId29"/>
    <p:sldId id="363" r:id="rId30"/>
    <p:sldId id="364" r:id="rId31"/>
    <p:sldId id="366" r:id="rId32"/>
    <p:sldId id="365" r:id="rId33"/>
    <p:sldId id="367" r:id="rId34"/>
    <p:sldId id="368" r:id="rId35"/>
    <p:sldId id="302" r:id="rId36"/>
    <p:sldId id="326" r:id="rId37"/>
    <p:sldId id="327" r:id="rId38"/>
    <p:sldId id="328" r:id="rId39"/>
    <p:sldId id="329" r:id="rId40"/>
    <p:sldId id="330" r:id="rId41"/>
    <p:sldId id="332" r:id="rId42"/>
    <p:sldId id="331" r:id="rId43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5212" y="1916832"/>
            <a:ext cx="4981575" cy="1495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6650" y="4020294"/>
            <a:ext cx="483870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287735"/>
            <a:ext cx="102774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11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2162" y="2586037"/>
            <a:ext cx="806767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121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624012"/>
            <a:ext cx="117824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81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481137"/>
            <a:ext cx="104870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528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643062"/>
            <a:ext cx="110775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7" y="3447473"/>
            <a:ext cx="15063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0437" y="4385023"/>
            <a:ext cx="78158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152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268760"/>
            <a:ext cx="1108710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1268760"/>
            <a:ext cx="55435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0704" y="2229458"/>
            <a:ext cx="9657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02734" y="5076831"/>
            <a:ext cx="26251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80384" y="5099980"/>
            <a:ext cx="322933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2278" y="6037529"/>
            <a:ext cx="31654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982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268685"/>
            <a:ext cx="1193482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936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78446"/>
            <a:ext cx="116586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66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95437"/>
            <a:ext cx="115728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839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40346"/>
            <a:ext cx="116490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654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60537"/>
            <a:ext cx="115633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946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38300"/>
            <a:ext cx="116586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66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40346"/>
            <a:ext cx="115062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331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43955"/>
            <a:ext cx="117157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430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79587"/>
            <a:ext cx="116490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674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76400"/>
            <a:ext cx="116300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619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55787"/>
            <a:ext cx="118014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97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48730"/>
            <a:ext cx="117062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859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5380"/>
            <a:ext cx="116586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66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21296"/>
            <a:ext cx="116776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57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05855"/>
            <a:ext cx="116395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7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43025"/>
            <a:ext cx="1114425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429000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65445" y="3429000"/>
            <a:ext cx="12826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4352" y="3429000"/>
            <a:ext cx="10529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05678" y="4945283"/>
            <a:ext cx="770042" cy="569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96118" y="4945283"/>
            <a:ext cx="559922" cy="569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22761" y="4945283"/>
            <a:ext cx="559922" cy="569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083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81472"/>
            <a:ext cx="115538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977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15963"/>
            <a:ext cx="117252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235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633662"/>
            <a:ext cx="1160145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606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562100"/>
            <a:ext cx="118395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56490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981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647825"/>
            <a:ext cx="108870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08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166937"/>
            <a:ext cx="1098232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024180"/>
            <a:ext cx="77048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66875"/>
            <a:ext cx="1172527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90675"/>
            <a:ext cx="112490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6974" y="1628800"/>
            <a:ext cx="113796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974" y="2589498"/>
            <a:ext cx="113796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6974" y="3573016"/>
            <a:ext cx="113796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6974" y="4487747"/>
            <a:ext cx="113796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02593"/>
            <a:ext cx="1181100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99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076450"/>
            <a:ext cx="110966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083349"/>
            <a:ext cx="11161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986175"/>
            <a:ext cx="11161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3935299"/>
            <a:ext cx="11161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12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2776537"/>
            <a:ext cx="10534650" cy="130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780927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84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2524125"/>
            <a:ext cx="1184910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43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628775"/>
            <a:ext cx="11077575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534" y="1628775"/>
            <a:ext cx="113981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534" y="2508451"/>
            <a:ext cx="113981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534" y="3527023"/>
            <a:ext cx="113981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0534" y="4429848"/>
            <a:ext cx="113981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32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028825"/>
            <a:ext cx="1107757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399" y="2132856"/>
            <a:ext cx="1093938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399" y="3081980"/>
            <a:ext cx="1093938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399" y="4054253"/>
            <a:ext cx="1093938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176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14500"/>
            <a:ext cx="116776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3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690687"/>
            <a:ext cx="111442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004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876425"/>
            <a:ext cx="1116330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876425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95728" y="3207513"/>
            <a:ext cx="95819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5580" y="3925143"/>
            <a:ext cx="10612069" cy="1056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273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438400"/>
            <a:ext cx="11134725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068960"/>
            <a:ext cx="10369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786590"/>
            <a:ext cx="10369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557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58255"/>
            <a:ext cx="110871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256490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97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2025-08-09T07:55:01Z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