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3019425"/>
            <a:ext cx="87153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633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204864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2204864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279180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71772" y="2791805"/>
            <a:ext cx="88812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90974" y="276590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54778" y="2791805"/>
            <a:ext cx="80522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488" y="337330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23792" y="33474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90974" y="33419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58156" y="3341973"/>
            <a:ext cx="432048" cy="292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40115" y="386104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92964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2372" y="214457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723148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30097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9980" y="383264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399495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969026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918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87379"/>
            <a:ext cx="1224136" cy="392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636912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89638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755703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2677360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789040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132856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2132856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2636912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284984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4365104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2025-08-12T09:06:39Z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