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24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56" r:id="rId24"/>
    <p:sldId id="357" r:id="rId25"/>
    <p:sldId id="358" r:id="rId26"/>
    <p:sldId id="359" r:id="rId27"/>
    <p:sldId id="360" r:id="rId28"/>
    <p:sldId id="361" r:id="rId29"/>
    <p:sldId id="362" r:id="rId30"/>
    <p:sldId id="363" r:id="rId31"/>
    <p:sldId id="364" r:id="rId32"/>
    <p:sldId id="365" r:id="rId33"/>
    <p:sldId id="366" r:id="rId34"/>
    <p:sldId id="367" r:id="rId35"/>
    <p:sldId id="302" r:id="rId36"/>
    <p:sldId id="325" r:id="rId37"/>
    <p:sldId id="326" r:id="rId38"/>
    <p:sldId id="327" r:id="rId39"/>
    <p:sldId id="328" r:id="rId40"/>
    <p:sldId id="329" r:id="rId41"/>
    <p:sldId id="330" r:id="rId42"/>
    <p:sldId id="331" r:id="rId43"/>
    <p:sldId id="332" r:id="rId44"/>
    <p:sldId id="333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212" y="1916832"/>
            <a:ext cx="4981575" cy="149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4775" y="4149452"/>
            <a:ext cx="43624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628775"/>
            <a:ext cx="95250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9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685925"/>
            <a:ext cx="98107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41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407368"/>
            <a:ext cx="100869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407368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252319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178294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057970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972370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909920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24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240110"/>
            <a:ext cx="107918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41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387" y="2728912"/>
            <a:ext cx="6753225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86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687" y="1330028"/>
            <a:ext cx="8730753" cy="46113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969462"/>
            <a:ext cx="7560840" cy="6278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1988840"/>
            <a:ext cx="5544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06174" y="2869520"/>
            <a:ext cx="7494282" cy="55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06174" y="3656598"/>
            <a:ext cx="7494282" cy="55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06174" y="4443677"/>
            <a:ext cx="7494282" cy="55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06174" y="5242330"/>
            <a:ext cx="7494282" cy="55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66837"/>
            <a:ext cx="115157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92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2382" y="1484784"/>
            <a:ext cx="1038225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2465809"/>
            <a:ext cx="116109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11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62175"/>
            <a:ext cx="116681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21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19014"/>
            <a:ext cx="117062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36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02246"/>
            <a:ext cx="115824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21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200275"/>
            <a:ext cx="117729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10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15963"/>
            <a:ext cx="116014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52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38262"/>
            <a:ext cx="116681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76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72902"/>
            <a:ext cx="117252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47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562225"/>
            <a:ext cx="116871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67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81112"/>
            <a:ext cx="116395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23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619375"/>
            <a:ext cx="115919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80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57672"/>
            <a:ext cx="117538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15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38362"/>
            <a:ext cx="116395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08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33537"/>
            <a:ext cx="117157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20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52600"/>
            <a:ext cx="110490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78904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5226" y="3789040"/>
            <a:ext cx="10212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35206" y="4483521"/>
            <a:ext cx="9206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85404" y="4483521"/>
            <a:ext cx="9148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02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78446"/>
            <a:ext cx="118872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66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10630"/>
            <a:ext cx="116109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59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00212"/>
            <a:ext cx="116490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22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71687"/>
            <a:ext cx="117252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26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4885"/>
            <a:ext cx="117443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43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33600"/>
            <a:ext cx="11125200" cy="2590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128" y="4840957"/>
            <a:ext cx="96774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00275"/>
            <a:ext cx="117348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14487"/>
            <a:ext cx="111633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614487"/>
            <a:ext cx="11305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552036"/>
            <a:ext cx="11305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466436"/>
            <a:ext cx="11305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461859"/>
            <a:ext cx="11305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595562"/>
            <a:ext cx="116681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24012"/>
            <a:ext cx="111061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925" y="1556792"/>
            <a:ext cx="111061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925" y="2494341"/>
            <a:ext cx="111061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925" y="3455040"/>
            <a:ext cx="111061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2925" y="4369440"/>
            <a:ext cx="111061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247900"/>
            <a:ext cx="1106805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1328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2203" y="3544967"/>
            <a:ext cx="95404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5838" y="4170000"/>
            <a:ext cx="95404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74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57412"/>
            <a:ext cx="116395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11771"/>
            <a:ext cx="111442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874" y="1628800"/>
            <a:ext cx="114767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874" y="2543200"/>
            <a:ext cx="114767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874" y="3443465"/>
            <a:ext cx="114767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874" y="4392589"/>
            <a:ext cx="114767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874" y="5272265"/>
            <a:ext cx="114767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4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5472"/>
            <a:ext cx="11623277" cy="5551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17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00200"/>
            <a:ext cx="11296650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628800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577924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527048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395149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32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02829"/>
            <a:ext cx="11163300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1612288"/>
            <a:ext cx="112702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561412"/>
            <a:ext cx="112702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464237"/>
            <a:ext cx="112702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448085"/>
            <a:ext cx="112702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362485"/>
            <a:ext cx="112702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86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7787"/>
            <a:ext cx="116681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0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76412"/>
            <a:ext cx="111347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140968"/>
            <a:ext cx="54233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4006" y="3800725"/>
            <a:ext cx="105393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4006" y="4506780"/>
            <a:ext cx="54233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56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2786062"/>
            <a:ext cx="9858375" cy="128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708920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8600" y="3426550"/>
            <a:ext cx="10055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3426550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5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47837"/>
            <a:ext cx="115347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84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681162"/>
            <a:ext cx="94011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63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2025-08-09T07:49:38Z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