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71737"/>
            <a:ext cx="1116330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061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765" y="2127031"/>
            <a:ext cx="12341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13125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8357" y="2127031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2701425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6778" y="2678052"/>
            <a:ext cx="6891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270142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2413" y="2672227"/>
            <a:ext cx="8021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326999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4327" y="3234971"/>
            <a:ext cx="6934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7488" y="431348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0647" y="4876231"/>
            <a:ext cx="7369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77718" y="5408030"/>
            <a:ext cx="13766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28700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537574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060848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7660" y="2641741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525" y="3179987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68025"/>
            <a:ext cx="7315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3236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118" y="2732366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6793" y="3838437"/>
            <a:ext cx="10449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3838437"/>
            <a:ext cx="20162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27990" y="3838437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436510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1824" y="4400273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6096"/>
            <a:ext cx="115062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77957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3933056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2757831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338539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2025-08-12T09:12:01Z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