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02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844824"/>
            <a:ext cx="4981575" cy="1495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4" y="3573016"/>
            <a:ext cx="37528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636" y="5229200"/>
            <a:ext cx="42767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76362"/>
            <a:ext cx="11344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725144"/>
            <a:ext cx="129791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58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6247"/>
            <a:ext cx="106203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229200"/>
            <a:ext cx="209000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99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24075"/>
            <a:ext cx="107537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005064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91927"/>
            <a:ext cx="113538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6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68921"/>
            <a:ext cx="10915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03598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41148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90272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46799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95923"/>
            <a:ext cx="1051316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3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59979"/>
            <a:ext cx="108299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47614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83718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53265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13964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74662"/>
            <a:ext cx="1065718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0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633662"/>
            <a:ext cx="112585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3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25488"/>
            <a:ext cx="108489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1556792"/>
            <a:ext cx="108489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2539702"/>
            <a:ext cx="108489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3397167"/>
            <a:ext cx="108489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2" y="4392590"/>
            <a:ext cx="108489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2" y="5283840"/>
            <a:ext cx="108489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90737"/>
            <a:ext cx="107061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12664"/>
            <a:ext cx="1053762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50213"/>
            <a:ext cx="1053762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45636"/>
            <a:ext cx="1053762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68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00225"/>
            <a:ext cx="113157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7592" y="2636912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481864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00336"/>
            <a:ext cx="112776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9" y="2348880"/>
            <a:ext cx="8640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805112"/>
            <a:ext cx="10677525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789756"/>
            <a:ext cx="929920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195" y="3391639"/>
            <a:ext cx="244849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7" y="2708920"/>
            <a:ext cx="115212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71712"/>
            <a:ext cx="107537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95462"/>
            <a:ext cx="107251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30821"/>
            <a:ext cx="110775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077072"/>
            <a:ext cx="928903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590" y="4644230"/>
            <a:ext cx="10894018" cy="130504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62125"/>
            <a:ext cx="1143952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636912"/>
            <a:ext cx="302433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2025-08-09T06:32:38Z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