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5"/>
  </p:notesMasterIdLst>
  <p:handoutMasterIdLst>
    <p:handoutMasterId r:id="rId76"/>
  </p:handout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79" r:id="rId13"/>
    <p:sldId id="380" r:id="rId14"/>
    <p:sldId id="381" r:id="rId15"/>
    <p:sldId id="382" r:id="rId16"/>
    <p:sldId id="383" r:id="rId17"/>
    <p:sldId id="384" r:id="rId18"/>
    <p:sldId id="385" r:id="rId19"/>
    <p:sldId id="386" r:id="rId20"/>
    <p:sldId id="387" r:id="rId21"/>
    <p:sldId id="388" r:id="rId22"/>
    <p:sldId id="389" r:id="rId23"/>
    <p:sldId id="390" r:id="rId24"/>
    <p:sldId id="391" r:id="rId25"/>
    <p:sldId id="392" r:id="rId26"/>
    <p:sldId id="393" r:id="rId27"/>
    <p:sldId id="394" r:id="rId28"/>
    <p:sldId id="395" r:id="rId29"/>
    <p:sldId id="396" r:id="rId30"/>
    <p:sldId id="397" r:id="rId31"/>
    <p:sldId id="398" r:id="rId32"/>
    <p:sldId id="399" r:id="rId33"/>
    <p:sldId id="400" r:id="rId34"/>
    <p:sldId id="334" r:id="rId35"/>
    <p:sldId id="335" r:id="rId36"/>
    <p:sldId id="336" r:id="rId37"/>
    <p:sldId id="337" r:id="rId38"/>
    <p:sldId id="338" r:id="rId39"/>
    <p:sldId id="339" r:id="rId40"/>
    <p:sldId id="340" r:id="rId41"/>
    <p:sldId id="341" r:id="rId42"/>
    <p:sldId id="342" r:id="rId43"/>
    <p:sldId id="343" r:id="rId44"/>
    <p:sldId id="344" r:id="rId45"/>
    <p:sldId id="345" r:id="rId46"/>
    <p:sldId id="346" r:id="rId47"/>
    <p:sldId id="347" r:id="rId48"/>
    <p:sldId id="348" r:id="rId49"/>
    <p:sldId id="349" r:id="rId50"/>
    <p:sldId id="350" r:id="rId51"/>
    <p:sldId id="351" r:id="rId52"/>
    <p:sldId id="352" r:id="rId53"/>
    <p:sldId id="353" r:id="rId54"/>
    <p:sldId id="354" r:id="rId55"/>
    <p:sldId id="355" r:id="rId56"/>
    <p:sldId id="356" r:id="rId57"/>
    <p:sldId id="357" r:id="rId58"/>
    <p:sldId id="358" r:id="rId59"/>
    <p:sldId id="359" r:id="rId60"/>
    <p:sldId id="360" r:id="rId61"/>
    <p:sldId id="361" r:id="rId62"/>
    <p:sldId id="362" r:id="rId63"/>
    <p:sldId id="363" r:id="rId64"/>
    <p:sldId id="364" r:id="rId65"/>
    <p:sldId id="365" r:id="rId66"/>
    <p:sldId id="366" r:id="rId67"/>
    <p:sldId id="367" r:id="rId68"/>
    <p:sldId id="368" r:id="rId69"/>
    <p:sldId id="369" r:id="rId70"/>
    <p:sldId id="370" r:id="rId71"/>
    <p:sldId id="371" r:id="rId72"/>
    <p:sldId id="372" r:id="rId73"/>
    <p:sldId id="373" r:id="rId74"/>
  </p:sldIdLst>
  <p:sldSz cx="12192000" cy="6858000"/>
  <p:notesSz cx="6858000" cy="9144000"/>
  <p:custDataLst>
    <p:tags r:id="rId7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5455" autoAdjust="0"/>
  </p:normalViewPr>
  <p:slideViewPr>
    <p:cSldViewPr showGuides="1">
      <p:cViewPr varScale="1">
        <p:scale>
          <a:sx n="83" d="100"/>
          <a:sy n="83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36179"/>
            <a:ext cx="11315700" cy="442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943100"/>
            <a:ext cx="1078230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1" y="1943100"/>
            <a:ext cx="50405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68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450429"/>
            <a:ext cx="1005840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437112"/>
            <a:ext cx="906164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554" y="5073720"/>
            <a:ext cx="10224021" cy="10915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893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42814"/>
            <a:ext cx="112395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5" y="1442814"/>
            <a:ext cx="64807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087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450" y="1849388"/>
            <a:ext cx="1072515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612" y="2420888"/>
            <a:ext cx="107727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57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01452"/>
            <a:ext cx="1133475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060848"/>
            <a:ext cx="244827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26488" y="3600281"/>
            <a:ext cx="244827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54609" y="4341061"/>
            <a:ext cx="244827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093415"/>
            <a:ext cx="158417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24200" y="5104990"/>
            <a:ext cx="313184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48554" y="5868919"/>
            <a:ext cx="205595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382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624012"/>
            <a:ext cx="107632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348880"/>
            <a:ext cx="252028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13717" y="2348880"/>
            <a:ext cx="2362803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3408" y="3853589"/>
            <a:ext cx="388921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7577" y="4594368"/>
            <a:ext cx="126597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226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009775"/>
            <a:ext cx="1124902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60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1604962"/>
            <a:ext cx="101536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581128"/>
            <a:ext cx="504056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921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00894"/>
            <a:ext cx="107823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5157192"/>
            <a:ext cx="553516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2192" y="5874823"/>
            <a:ext cx="1053842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354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2719387"/>
            <a:ext cx="10125075" cy="141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732520"/>
            <a:ext cx="1036915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496449"/>
            <a:ext cx="1036915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483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85900"/>
            <a:ext cx="11191875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024062"/>
            <a:ext cx="1079182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81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1442814"/>
            <a:ext cx="101536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391791"/>
            <a:ext cx="10405417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144146"/>
            <a:ext cx="10405417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2929019"/>
            <a:ext cx="10405417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660430"/>
            <a:ext cx="10405417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445303"/>
            <a:ext cx="10405417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3432" y="5174509"/>
            <a:ext cx="10405417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505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63" y="1223962"/>
            <a:ext cx="8341370" cy="413053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5513384"/>
            <a:ext cx="6347594" cy="1227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817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312" y="1247775"/>
            <a:ext cx="71913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302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947862"/>
            <a:ext cx="1115377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04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844824"/>
            <a:ext cx="11229975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900" y="4012679"/>
            <a:ext cx="10744200" cy="1381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2185" y="1844824"/>
            <a:ext cx="64807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197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028825"/>
            <a:ext cx="1071562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979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391369"/>
            <a:ext cx="111537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852936"/>
            <a:ext cx="1116124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582141"/>
            <a:ext cx="1116124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392368"/>
            <a:ext cx="1116124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121572"/>
            <a:ext cx="1116124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897074"/>
            <a:ext cx="1116124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264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3078"/>
            <a:ext cx="1118235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404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619250"/>
            <a:ext cx="1124902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400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546820"/>
            <a:ext cx="107918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1560"/>
            <a:ext cx="112776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285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5377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51666"/>
          <a:stretch/>
        </p:blipFill>
        <p:spPr>
          <a:xfrm>
            <a:off x="428625" y="2132856"/>
            <a:ext cx="11334750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86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962150"/>
            <a:ext cx="1126807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08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657350"/>
            <a:ext cx="1067752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5" y="1556792"/>
            <a:ext cx="50405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879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1614487"/>
            <a:ext cx="92202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276872"/>
            <a:ext cx="446449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51934" y="3063950"/>
            <a:ext cx="446449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05635" y="3839454"/>
            <a:ext cx="446449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92713" y="4545510"/>
            <a:ext cx="446449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569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67569"/>
            <a:ext cx="112680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924944"/>
            <a:ext cx="1065718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654149"/>
            <a:ext cx="1065718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170433"/>
            <a:ext cx="1065718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945935"/>
            <a:ext cx="1065718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382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443162"/>
            <a:ext cx="11115675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301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2019300"/>
            <a:ext cx="1056322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4387" y="1925849"/>
            <a:ext cx="10826229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4387" y="2701354"/>
            <a:ext cx="10826229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4387" y="3442132"/>
            <a:ext cx="10826229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4387" y="4194486"/>
            <a:ext cx="10826229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495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258019"/>
            <a:ext cx="1121092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82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857500"/>
            <a:ext cx="1116330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80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483196"/>
            <a:ext cx="108394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619250"/>
            <a:ext cx="111061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322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29469"/>
            <a:ext cx="112585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550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95561"/>
            <a:ext cx="112204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606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45792"/>
            <a:ext cx="11101883" cy="34752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197" y="4834264"/>
            <a:ext cx="10875142" cy="1907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25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45633"/>
            <a:ext cx="10559727" cy="5495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18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71389"/>
            <a:ext cx="111347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1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995487"/>
            <a:ext cx="1117282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423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005012"/>
            <a:ext cx="1106805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77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000250"/>
            <a:ext cx="1117282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80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56792"/>
            <a:ext cx="11153775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875" y="4443189"/>
            <a:ext cx="11144250" cy="136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99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316310"/>
            <a:ext cx="107727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600200"/>
            <a:ext cx="110871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30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633537"/>
            <a:ext cx="112680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05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619250"/>
            <a:ext cx="112014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54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33078"/>
            <a:ext cx="112490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743645"/>
            <a:ext cx="1072919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472850"/>
            <a:ext cx="1072919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283077"/>
            <a:ext cx="1072919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023857"/>
            <a:ext cx="1072919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741488"/>
            <a:ext cx="1072919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75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376511"/>
            <a:ext cx="111918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365104"/>
            <a:ext cx="1065718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082735"/>
            <a:ext cx="1065718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892963"/>
            <a:ext cx="1065718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131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628800"/>
            <a:ext cx="11163300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4541" y="3080742"/>
            <a:ext cx="10506075" cy="2076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2284718"/>
            <a:ext cx="1080120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013923"/>
            <a:ext cx="1080120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3789427"/>
            <a:ext cx="1080120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4541781"/>
            <a:ext cx="1080120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198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624012"/>
            <a:ext cx="112204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93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467197"/>
            <a:ext cx="105822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204864"/>
            <a:ext cx="3850977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7959" y="2957219"/>
            <a:ext cx="349989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91746" y="4473503"/>
            <a:ext cx="349989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68738" y="5225857"/>
            <a:ext cx="499135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683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985962"/>
            <a:ext cx="1053465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62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14239"/>
            <a:ext cx="111633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214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84784"/>
            <a:ext cx="10744200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111971"/>
            <a:ext cx="7086600" cy="2981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46129" y="1573474"/>
            <a:ext cx="518423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99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328886"/>
            <a:ext cx="106203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08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2714625"/>
            <a:ext cx="10601325" cy="142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636912"/>
            <a:ext cx="244827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9347" y="3423990"/>
            <a:ext cx="1868301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68491" y="3423990"/>
            <a:ext cx="244827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1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019300"/>
            <a:ext cx="112776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47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012" y="1478235"/>
            <a:ext cx="818197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717032"/>
            <a:ext cx="367240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8981" y="4446238"/>
            <a:ext cx="6491511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8981" y="5187018"/>
            <a:ext cx="6491511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58981" y="5997246"/>
            <a:ext cx="7053443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958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628775"/>
            <a:ext cx="112680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70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2028825"/>
            <a:ext cx="1047750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19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314028"/>
            <a:ext cx="1054417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384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257300"/>
            <a:ext cx="107727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68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457672"/>
            <a:ext cx="1057275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6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333078"/>
            <a:ext cx="1063942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789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2562225"/>
            <a:ext cx="10153650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562225"/>
            <a:ext cx="928903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3957" y="3071511"/>
            <a:ext cx="10208868" cy="1869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12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423764"/>
            <a:ext cx="105918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12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643062"/>
            <a:ext cx="107537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10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2019300"/>
            <a:ext cx="10601325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50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628775"/>
            <a:ext cx="104870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02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2424112"/>
            <a:ext cx="10029825" cy="200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9" y="2390947"/>
            <a:ext cx="64807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210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1252537"/>
            <a:ext cx="1025842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221931"/>
            <a:ext cx="957706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186" y="1858538"/>
            <a:ext cx="10513389" cy="37469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802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0</Words>
  <Application>Microsoft Office PowerPoint</Application>
  <PresentationFormat>宽屏</PresentationFormat>
  <Paragraphs>0</Paragraphs>
  <Slides>73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73</vt:i4>
      </vt:variant>
    </vt:vector>
  </HeadingPairs>
  <TitlesOfParts>
    <vt:vector size="7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2025-08-09T09:14:30Z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