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02" r:id="rId3"/>
    <p:sldId id="325" r:id="rId4"/>
    <p:sldId id="326" r:id="rId5"/>
    <p:sldId id="357" r:id="rId6"/>
    <p:sldId id="327" r:id="rId7"/>
    <p:sldId id="328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  <p:sldId id="389" r:id="rId40"/>
    <p:sldId id="390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393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3790156"/>
            <a:ext cx="110109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9954"/>
            <a:ext cx="11077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445224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74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85664"/>
            <a:ext cx="114871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9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31168"/>
            <a:ext cx="118776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6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1168"/>
            <a:ext cx="115919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1854"/>
            <a:ext cx="116205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69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0301"/>
            <a:ext cx="116205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5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9235"/>
          <a:stretch/>
        </p:blipFill>
        <p:spPr>
          <a:xfrm>
            <a:off x="295275" y="2348880"/>
            <a:ext cx="1160145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14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66937"/>
            <a:ext cx="116871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19262"/>
            <a:ext cx="11801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23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91580"/>
            <a:ext cx="11544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6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58602"/>
            <a:ext cx="115347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861048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43125"/>
            <a:ext cx="115824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6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7451"/>
            <a:ext cx="116776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2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0821"/>
            <a:ext cx="11658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5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35013"/>
            <a:ext cx="115919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57412"/>
            <a:ext cx="116300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9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57412"/>
            <a:ext cx="116967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6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90675"/>
            <a:ext cx="116109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6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96913"/>
            <a:ext cx="116967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20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0301"/>
            <a:ext cx="116109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5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4012"/>
            <a:ext cx="10991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4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50057"/>
            <a:ext cx="11153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8936" y="1340768"/>
            <a:ext cx="14939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673" y="2012100"/>
            <a:ext cx="808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8941" y="47971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2838" y="4797152"/>
            <a:ext cx="9077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95500"/>
            <a:ext cx="109823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2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5201369"/>
            <a:ext cx="111728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219843"/>
            <a:ext cx="9865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446" y="5995347"/>
            <a:ext cx="71637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18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40904"/>
            <a:ext cx="11668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10874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74662"/>
            <a:ext cx="110906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58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9871"/>
            <a:ext cx="117062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9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73671"/>
            <a:ext cx="10982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20888"/>
            <a:ext cx="44110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9638" y="3393161"/>
            <a:ext cx="96775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9638" y="4342285"/>
            <a:ext cx="96775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5937" y="5302984"/>
            <a:ext cx="28439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58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169"/>
          <a:stretch/>
        </p:blipFill>
        <p:spPr>
          <a:xfrm>
            <a:off x="623392" y="2119023"/>
            <a:ext cx="10915575" cy="28221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5" y="3140968"/>
            <a:ext cx="45788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8728" y="4075957"/>
            <a:ext cx="94402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56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12" y="4821907"/>
            <a:ext cx="66675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967" y="2018903"/>
            <a:ext cx="95726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8042" y="2018903"/>
            <a:ext cx="9686549" cy="618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6467" y="3002751"/>
            <a:ext cx="7177845" cy="618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56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28837"/>
            <a:ext cx="115919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0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12912"/>
            <a:ext cx="1110615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1512912"/>
            <a:ext cx="10881667" cy="619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9" y="2531485"/>
            <a:ext cx="11241706" cy="619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9" y="3469034"/>
            <a:ext cx="11241706" cy="619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9" y="4476031"/>
            <a:ext cx="11241706" cy="619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9" y="5425155"/>
            <a:ext cx="11241706" cy="619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8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1962"/>
            <a:ext cx="111252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484784"/>
            <a:ext cx="11449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468633"/>
            <a:ext cx="11449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406183"/>
            <a:ext cx="11449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401606"/>
            <a:ext cx="11449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39155"/>
            <a:ext cx="11449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15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88296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318345"/>
            <a:ext cx="111347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276872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2258" y="4964318"/>
            <a:ext cx="16343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546" y="5679829"/>
            <a:ext cx="9069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98054"/>
            <a:ext cx="111537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98054"/>
            <a:ext cx="11161240" cy="634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47178"/>
            <a:ext cx="11449272" cy="634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31027"/>
            <a:ext cx="11449272" cy="634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38025"/>
            <a:ext cx="11449272" cy="634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387149"/>
            <a:ext cx="11449272" cy="634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2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805112"/>
            <a:ext cx="1122045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96054"/>
            <a:ext cx="9217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30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1362794"/>
            <a:ext cx="110680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5776" y="1268760"/>
            <a:ext cx="600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66850"/>
            <a:ext cx="11582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819400"/>
            <a:ext cx="111728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3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33600"/>
            <a:ext cx="109442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4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2025-08-09T05:12:35Z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