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425" y="3997052"/>
            <a:ext cx="69151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671762"/>
            <a:ext cx="97631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74812"/>
            <a:ext cx="118014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43037"/>
            <a:ext cx="110775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28750"/>
            <a:ext cx="110013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9087"/>
            <a:ext cx="118205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7486"/>
            <a:ext cx="110775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04987"/>
            <a:ext cx="11172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2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90253"/>
            <a:ext cx="118110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38275"/>
            <a:ext cx="110775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23987"/>
            <a:ext cx="112014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0301"/>
            <a:ext cx="117633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671762"/>
            <a:ext cx="99060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490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324" y="2096988"/>
            <a:ext cx="111633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