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362200"/>
            <a:ext cx="9772650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4422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844824"/>
            <a:ext cx="636349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1857474"/>
            <a:ext cx="636349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7" y="1857474"/>
            <a:ext cx="360040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49990" y="1894497"/>
            <a:ext cx="636349" cy="323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1923" y="2290449"/>
            <a:ext cx="483677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60505" y="2274277"/>
            <a:ext cx="636349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43828" y="2335117"/>
            <a:ext cx="996388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40416" y="2264408"/>
            <a:ext cx="1152128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77425" y="2654591"/>
            <a:ext cx="822231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07279" y="2639694"/>
            <a:ext cx="636349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43828" y="2656444"/>
            <a:ext cx="636349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19410" y="2655518"/>
            <a:ext cx="636349" cy="324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04544" y="3018732"/>
            <a:ext cx="1291256" cy="338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60424" y="3024034"/>
            <a:ext cx="1215896" cy="345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8107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0649" y="1796262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0993" y="2179748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0993" y="2574957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6398" y="2951063"/>
            <a:ext cx="151325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7546" y="3344101"/>
            <a:ext cx="14180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6397" y="3718035"/>
            <a:ext cx="136924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20186" y="4124724"/>
            <a:ext cx="133545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00808"/>
            <a:ext cx="1195387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132856"/>
            <a:ext cx="10801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99912" y="2117050"/>
            <a:ext cx="60074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2495779"/>
            <a:ext cx="13681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2495779"/>
            <a:ext cx="27363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2025-08-12T11:11:23Z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