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340768"/>
            <a:ext cx="50196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3408412"/>
            <a:ext cx="3695700" cy="1028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5157192"/>
            <a:ext cx="4248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62112"/>
            <a:ext cx="105632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17129"/>
            <a:ext cx="114014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2708920"/>
            <a:ext cx="7200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581275"/>
            <a:ext cx="108108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1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19597"/>
            <a:ext cx="106584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14500"/>
            <a:ext cx="10753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8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409825"/>
            <a:ext cx="107918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935635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747" y="3141077"/>
            <a:ext cx="10722165" cy="130709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8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2842"/>
            <a:ext cx="10381232" cy="555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68921"/>
            <a:ext cx="10810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628800"/>
            <a:ext cx="25922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0239" y="3413862"/>
            <a:ext cx="9431198" cy="66321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0239" y="4302552"/>
            <a:ext cx="9431198" cy="66321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0239" y="5159079"/>
            <a:ext cx="4385801" cy="66321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33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3397"/>
            <a:ext cx="114204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5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38362"/>
            <a:ext cx="107346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8362"/>
            <a:ext cx="1047990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41187"/>
            <a:ext cx="106239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09288"/>
            <a:ext cx="106239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76400"/>
            <a:ext cx="113252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47614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2967" y="1747614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5488"/>
            <a:ext cx="10820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177" y="1628800"/>
            <a:ext cx="10815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177" y="2539702"/>
            <a:ext cx="10815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177" y="3475806"/>
            <a:ext cx="10815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177" y="4395150"/>
            <a:ext cx="10815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177" y="5228528"/>
            <a:ext cx="10815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6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81261"/>
            <a:ext cx="11315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85925"/>
            <a:ext cx="108108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12972"/>
            <a:ext cx="106620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11710"/>
            <a:ext cx="106620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72324"/>
            <a:ext cx="106620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40425"/>
            <a:ext cx="106620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1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90687"/>
            <a:ext cx="10687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92025"/>
            <a:ext cx="1060010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11710"/>
            <a:ext cx="1060010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97676"/>
            <a:ext cx="1060010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00501"/>
            <a:ext cx="1060010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6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25835"/>
            <a:ext cx="113157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9069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46619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77272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0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71637"/>
            <a:ext cx="107537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744" y="1671637"/>
            <a:ext cx="1069484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744" y="2539738"/>
            <a:ext cx="1069484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744" y="3442563"/>
            <a:ext cx="1069484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744" y="4437986"/>
            <a:ext cx="1069484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1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09800"/>
            <a:ext cx="113252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32731"/>
            <a:ext cx="10458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646" y="1532731"/>
            <a:ext cx="1042357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646" y="2354533"/>
            <a:ext cx="1042357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646" y="3245783"/>
            <a:ext cx="1042357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646" y="4137034"/>
            <a:ext cx="1042357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646" y="5005135"/>
            <a:ext cx="1042357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1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99964"/>
            <a:ext cx="105156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103703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36468"/>
            <a:ext cx="103703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16144"/>
            <a:ext cx="103703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07394"/>
            <a:ext cx="103703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040771"/>
            <a:ext cx="103703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1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609850"/>
            <a:ext cx="103632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09850"/>
            <a:ext cx="1015312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6377"/>
            <a:ext cx="1015312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1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28837"/>
            <a:ext cx="108108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204864"/>
            <a:ext cx="396044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62236"/>
            <a:ext cx="114300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4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43186"/>
            <a:ext cx="10429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5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26107"/>
            <a:ext cx="9953178" cy="558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1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714500"/>
            <a:ext cx="104679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47614"/>
            <a:ext cx="1022513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92566"/>
            <a:ext cx="1022513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75806"/>
            <a:ext cx="1022513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63492"/>
            <a:ext cx="1022513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1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5835"/>
            <a:ext cx="11353800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336188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1065" y="1336188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3593" y="2273737"/>
            <a:ext cx="156803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8220" y="4079388"/>
            <a:ext cx="236368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2636" y="5028512"/>
            <a:ext cx="781581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614" y="1222178"/>
            <a:ext cx="10241978" cy="55911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1916832"/>
            <a:ext cx="7200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28787"/>
            <a:ext cx="10629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90750"/>
            <a:ext cx="107251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33314"/>
            <a:ext cx="1082040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5157192"/>
            <a:ext cx="88569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595562"/>
            <a:ext cx="112299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7" y="3475806"/>
            <a:ext cx="100811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2025-08-09T06:29:55Z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