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8"/>
  </p:notesMasterIdLst>
  <p:handoutMasterIdLst>
    <p:handoutMasterId r:id="rId79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79" r:id="rId14"/>
    <p:sldId id="380" r:id="rId15"/>
    <p:sldId id="381" r:id="rId16"/>
    <p:sldId id="382" r:id="rId17"/>
    <p:sldId id="383" r:id="rId18"/>
    <p:sldId id="384" r:id="rId19"/>
    <p:sldId id="385" r:id="rId20"/>
    <p:sldId id="386" r:id="rId21"/>
    <p:sldId id="387" r:id="rId22"/>
    <p:sldId id="388" r:id="rId23"/>
    <p:sldId id="389" r:id="rId24"/>
    <p:sldId id="390" r:id="rId25"/>
    <p:sldId id="391" r:id="rId26"/>
    <p:sldId id="392" r:id="rId27"/>
    <p:sldId id="393" r:id="rId28"/>
    <p:sldId id="394" r:id="rId29"/>
    <p:sldId id="395" r:id="rId30"/>
    <p:sldId id="396" r:id="rId31"/>
    <p:sldId id="397" r:id="rId32"/>
    <p:sldId id="398" r:id="rId33"/>
    <p:sldId id="399" r:id="rId34"/>
    <p:sldId id="400" r:id="rId35"/>
    <p:sldId id="335" r:id="rId36"/>
    <p:sldId id="336" r:id="rId37"/>
    <p:sldId id="337" r:id="rId38"/>
    <p:sldId id="338" r:id="rId39"/>
    <p:sldId id="339" r:id="rId40"/>
    <p:sldId id="340" r:id="rId41"/>
    <p:sldId id="341" r:id="rId42"/>
    <p:sldId id="342" r:id="rId43"/>
    <p:sldId id="343" r:id="rId44"/>
    <p:sldId id="344" r:id="rId45"/>
    <p:sldId id="345" r:id="rId46"/>
    <p:sldId id="346" r:id="rId47"/>
    <p:sldId id="347" r:id="rId48"/>
    <p:sldId id="348" r:id="rId49"/>
    <p:sldId id="349" r:id="rId50"/>
    <p:sldId id="350" r:id="rId51"/>
    <p:sldId id="351" r:id="rId52"/>
    <p:sldId id="352" r:id="rId53"/>
    <p:sldId id="353" r:id="rId54"/>
    <p:sldId id="354" r:id="rId55"/>
    <p:sldId id="355" r:id="rId56"/>
    <p:sldId id="356" r:id="rId57"/>
    <p:sldId id="357" r:id="rId58"/>
    <p:sldId id="358" r:id="rId59"/>
    <p:sldId id="359" r:id="rId60"/>
    <p:sldId id="360" r:id="rId61"/>
    <p:sldId id="361" r:id="rId62"/>
    <p:sldId id="362" r:id="rId63"/>
    <p:sldId id="363" r:id="rId64"/>
    <p:sldId id="364" r:id="rId65"/>
    <p:sldId id="365" r:id="rId66"/>
    <p:sldId id="366" r:id="rId67"/>
    <p:sldId id="367" r:id="rId68"/>
    <p:sldId id="368" r:id="rId69"/>
    <p:sldId id="369" r:id="rId70"/>
    <p:sldId id="370" r:id="rId71"/>
    <p:sldId id="371" r:id="rId72"/>
    <p:sldId id="372" r:id="rId73"/>
    <p:sldId id="373" r:id="rId74"/>
    <p:sldId id="374" r:id="rId75"/>
    <p:sldId id="375" r:id="rId76"/>
    <p:sldId id="376" r:id="rId77"/>
  </p:sldIdLst>
  <p:sldSz cx="12192000" cy="6858000"/>
  <p:notesSz cx="6858000" cy="9144000"/>
  <p:custDataLst>
    <p:tags r:id="rId8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565" y="1421482"/>
            <a:ext cx="11268075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1362075"/>
            <a:ext cx="57150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68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095500"/>
            <a:ext cx="102489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1632" y="2059995"/>
            <a:ext cx="104949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1632" y="2719752"/>
            <a:ext cx="104949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632" y="3483681"/>
            <a:ext cx="104949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1632" y="4189736"/>
            <a:ext cx="104949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89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95412"/>
            <a:ext cx="107823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52149"/>
            <a:ext cx="10441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169779"/>
            <a:ext cx="10441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875835"/>
            <a:ext cx="10441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56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4914900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3404"/>
          <a:stretch/>
        </p:blipFill>
        <p:spPr>
          <a:xfrm>
            <a:off x="457200" y="3509714"/>
            <a:ext cx="11277600" cy="272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21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14550"/>
            <a:ext cx="112680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30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57312"/>
            <a:ext cx="108299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34162"/>
            <a:ext cx="10873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040217"/>
            <a:ext cx="10873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746273"/>
            <a:ext cx="10873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440754"/>
            <a:ext cx="10873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169959"/>
            <a:ext cx="10873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4887589"/>
            <a:ext cx="10873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95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64704"/>
            <a:ext cx="112490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80928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75409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146741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869160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582002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56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38312"/>
            <a:ext cx="112299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44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71600"/>
            <a:ext cx="112585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40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471737"/>
            <a:ext cx="1120140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68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68760"/>
            <a:ext cx="11220450" cy="558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000250"/>
            <a:ext cx="112966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08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1234"/>
            <a:ext cx="11073308" cy="557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51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04925"/>
            <a:ext cx="111728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12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57350"/>
            <a:ext cx="113442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65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2771775"/>
            <a:ext cx="9896475" cy="131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7" y="3429000"/>
            <a:ext cx="2880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5778" y="3429000"/>
            <a:ext cx="2880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4027" y="3429000"/>
            <a:ext cx="2880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27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09700"/>
            <a:ext cx="112395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176972"/>
            <a:ext cx="10383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56007" y="4276567"/>
            <a:ext cx="42436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79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138362"/>
            <a:ext cx="107251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636912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3840679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41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42045"/>
            <a:ext cx="112014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852936"/>
            <a:ext cx="102812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558991"/>
            <a:ext cx="102812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971103"/>
            <a:ext cx="102812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711883"/>
            <a:ext cx="102812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01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119312"/>
            <a:ext cx="111156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28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700212"/>
            <a:ext cx="105822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696872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402928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132133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861337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613691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35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671637"/>
            <a:ext cx="109061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5" y="45091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0408" y="4509120"/>
            <a:ext cx="7336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99502" y="45091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409825"/>
            <a:ext cx="1064895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80775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086831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850760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44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76387"/>
            <a:ext cx="112680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61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590800"/>
            <a:ext cx="111633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82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14500"/>
            <a:ext cx="11239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38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64845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501008"/>
            <a:ext cx="111823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26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1781"/>
            <a:ext cx="112299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38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08137"/>
            <a:ext cx="112109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30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22995"/>
            <a:ext cx="111918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49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33550"/>
            <a:ext cx="112395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82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66837"/>
            <a:ext cx="113442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80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457450"/>
            <a:ext cx="1068705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1221" y="2457450"/>
            <a:ext cx="5913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57312"/>
            <a:ext cx="113538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32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52550"/>
            <a:ext cx="112299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55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09687"/>
            <a:ext cx="112395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60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90650"/>
            <a:ext cx="112014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25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47961"/>
            <a:ext cx="113061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8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105025"/>
            <a:ext cx="111823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1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338262"/>
            <a:ext cx="105822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338262"/>
            <a:ext cx="10369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197209"/>
            <a:ext cx="10369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891690"/>
            <a:ext cx="10369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42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57312"/>
            <a:ext cx="112680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74518"/>
            <a:ext cx="10585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168999"/>
            <a:ext cx="10585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921353"/>
            <a:ext cx="10585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77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62125"/>
            <a:ext cx="111728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068960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775017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527371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809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114550"/>
            <a:ext cx="111728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99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2128"/>
            <a:ext cx="11077500" cy="542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309687"/>
            <a:ext cx="106299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08906"/>
            <a:ext cx="11233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026537"/>
            <a:ext cx="11233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732592"/>
            <a:ext cx="11233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461797"/>
            <a:ext cx="11233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144704"/>
            <a:ext cx="11233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4873910"/>
            <a:ext cx="11233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30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19212"/>
            <a:ext cx="112014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5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507" y="2028056"/>
            <a:ext cx="1128712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415" y="3396208"/>
            <a:ext cx="1132522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54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75953"/>
            <a:ext cx="112680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7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03945"/>
            <a:ext cx="112680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13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36340"/>
            <a:ext cx="112585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19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07926"/>
            <a:ext cx="113061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93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081212"/>
            <a:ext cx="112109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68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32520"/>
            <a:ext cx="112014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62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17662"/>
            <a:ext cx="111537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7" y="141766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21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33550"/>
            <a:ext cx="10829925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0859" y="5248622"/>
            <a:ext cx="9991725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1730209"/>
            <a:ext cx="2232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34497" y="2424690"/>
            <a:ext cx="10383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23996" y="2424690"/>
            <a:ext cx="10383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49039" y="5191040"/>
            <a:ext cx="355487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605087"/>
            <a:ext cx="10458450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4811" y="2599186"/>
            <a:ext cx="959967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389" y="3027448"/>
            <a:ext cx="10607211" cy="1409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0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390775"/>
            <a:ext cx="1118235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789040"/>
            <a:ext cx="73448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1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52550"/>
            <a:ext cx="111918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08920"/>
            <a:ext cx="1049248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49700"/>
            <a:ext cx="1049248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155756"/>
            <a:ext cx="1049248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884961"/>
            <a:ext cx="1049248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47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23975"/>
            <a:ext cx="111918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52150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92929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898985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95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457450"/>
            <a:ext cx="1110615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0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94420"/>
            <a:ext cx="112204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4221088"/>
            <a:ext cx="4464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6054" y="4938718"/>
            <a:ext cx="4464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4191" y="4950293"/>
            <a:ext cx="50920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714222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19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98612"/>
            <a:ext cx="112966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01008"/>
            <a:ext cx="11017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30213"/>
            <a:ext cx="11017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901545"/>
            <a:ext cx="11017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642324"/>
            <a:ext cx="11017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38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89087"/>
            <a:ext cx="111728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68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76400"/>
            <a:ext cx="110109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6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76362"/>
            <a:ext cx="105918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78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90637"/>
            <a:ext cx="112395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780928"/>
            <a:ext cx="33843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8229" y="4181465"/>
            <a:ext cx="32337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8279" y="4910671"/>
            <a:ext cx="238595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0846" y="4910671"/>
            <a:ext cx="24497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390775"/>
            <a:ext cx="1061085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12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422995"/>
            <a:ext cx="105251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10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647825"/>
            <a:ext cx="106108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50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466975"/>
            <a:ext cx="1055370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0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33500"/>
            <a:ext cx="105918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70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371600"/>
            <a:ext cx="104489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80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90650"/>
            <a:ext cx="106489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32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38350"/>
            <a:ext cx="109537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80928"/>
            <a:ext cx="2592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3398" y="2780928"/>
            <a:ext cx="27267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36193" y="3463834"/>
            <a:ext cx="262835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8267" y="4221088"/>
            <a:ext cx="245146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21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6412"/>
            <a:ext cx="112966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0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76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76</vt:i4>
      </vt:variant>
    </vt:vector>
  </HeadingPairs>
  <TitlesOfParts>
    <vt:vector size="8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2025-08-09T09:18:55Z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