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762" y="4107160"/>
            <a:ext cx="68484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4611"/>
            <a:ext cx="114014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13176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148" y="5719232"/>
            <a:ext cx="62019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492896"/>
            <a:ext cx="1123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453595"/>
            <a:ext cx="1123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4367995"/>
            <a:ext cx="112394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181100"/>
            <a:ext cx="6781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673696"/>
            <a:ext cx="8686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5500"/>
            <a:ext cx="11668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46076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9743"/>
            <a:ext cx="116109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40968"/>
            <a:ext cx="10918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066943"/>
            <a:ext cx="10918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016067"/>
            <a:ext cx="10918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5942042"/>
            <a:ext cx="10918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359743"/>
            <a:ext cx="809625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340768"/>
            <a:ext cx="70866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078560"/>
            <a:ext cx="116205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6400"/>
            <a:ext cx="116871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59979"/>
            <a:ext cx="109918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5997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2698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393651"/>
            <a:ext cx="75533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2094706"/>
            <a:ext cx="12020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3568"/>
            <a:ext cx="11772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76872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