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93288" cy="10083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8162" y="3090862"/>
            <a:ext cx="34956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6084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06084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8738" y="206084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5207" y="204333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24928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0636" y="2415099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4112" y="2438690"/>
            <a:ext cx="5967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88096" y="2493186"/>
            <a:ext cx="634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46939" y="2905150"/>
            <a:ext cx="5166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38409" y="2940464"/>
            <a:ext cx="4443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92260" y="2876527"/>
            <a:ext cx="5199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15388" y="2876527"/>
            <a:ext cx="14063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47772" y="3363305"/>
            <a:ext cx="5877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24135" y="3363305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09028" y="3300649"/>
            <a:ext cx="683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93722" y="3279485"/>
            <a:ext cx="4959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60" y="377269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0008"/>
            <a:ext cx="56769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455772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8985" y="2857535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25929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8985" y="370242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94892"/>
            <a:ext cx="69627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531676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337" y="195585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414185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2826644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3228305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3651561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99051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1134" y="2373996"/>
            <a:ext cx="1152128" cy="430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28498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28498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1" y="3296707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13884" y="3284984"/>
            <a:ext cx="13423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82242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361725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2509503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717032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3717032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3717032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2025-08-12T11:03:41Z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