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086100"/>
            <a:ext cx="47339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061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12873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721" y="212873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5666" y="212873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2515708"/>
            <a:ext cx="720080" cy="481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2576310"/>
            <a:ext cx="720080" cy="412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5753" y="256807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3988" y="260249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301976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99734" y="302039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99689" y="3055114"/>
            <a:ext cx="288032" cy="324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56440" y="3105914"/>
            <a:ext cx="792088" cy="356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59542" y="3505382"/>
            <a:ext cx="7800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63798" y="352382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4013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112005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567499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1046" y="2999547"/>
            <a:ext cx="12405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0319" y="3485347"/>
            <a:ext cx="12213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060848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2025-08-12T10:52:26Z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