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387" r:id="rId31"/>
    <p:sldId id="388" r:id="rId32"/>
    <p:sldId id="389" r:id="rId33"/>
    <p:sldId id="390" r:id="rId34"/>
    <p:sldId id="391" r:id="rId35"/>
    <p:sldId id="392" r:id="rId36"/>
    <p:sldId id="393" r:id="rId37"/>
    <p:sldId id="394" r:id="rId38"/>
    <p:sldId id="395" r:id="rId39"/>
    <p:sldId id="396" r:id="rId40"/>
    <p:sldId id="397" r:id="rId41"/>
    <p:sldId id="398" r:id="rId42"/>
    <p:sldId id="399" r:id="rId43"/>
    <p:sldId id="400" r:id="rId44"/>
    <p:sldId id="401" r:id="rId45"/>
    <p:sldId id="402" r:id="rId46"/>
    <p:sldId id="344" r:id="rId47"/>
    <p:sldId id="345" r:id="rId48"/>
    <p:sldId id="346" r:id="rId49"/>
    <p:sldId id="347" r:id="rId50"/>
    <p:sldId id="348" r:id="rId51"/>
    <p:sldId id="349" r:id="rId52"/>
    <p:sldId id="350" r:id="rId53"/>
    <p:sldId id="351" r:id="rId54"/>
    <p:sldId id="352" r:id="rId55"/>
    <p:sldId id="353" r:id="rId56"/>
    <p:sldId id="354" r:id="rId57"/>
    <p:sldId id="355" r:id="rId58"/>
    <p:sldId id="356" r:id="rId59"/>
    <p:sldId id="357" r:id="rId60"/>
    <p:sldId id="358" r:id="rId61"/>
    <p:sldId id="359" r:id="rId62"/>
    <p:sldId id="360" r:id="rId63"/>
    <p:sldId id="361" r:id="rId64"/>
    <p:sldId id="362" r:id="rId65"/>
    <p:sldId id="363" r:id="rId66"/>
    <p:sldId id="364" r:id="rId67"/>
    <p:sldId id="365" r:id="rId68"/>
    <p:sldId id="366" r:id="rId69"/>
    <p:sldId id="367" r:id="rId70"/>
    <p:sldId id="368" r:id="rId71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19014"/>
            <a:ext cx="1122045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6825"/>
            <a:ext cx="107346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66402"/>
            <a:ext cx="10369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23272"/>
            <a:ext cx="10369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941168"/>
            <a:ext cx="10369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1352550"/>
            <a:ext cx="90582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54088"/>
            <a:ext cx="112680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52587"/>
            <a:ext cx="112966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85495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80918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18467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38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81162"/>
            <a:ext cx="112299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45829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41251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509120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30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34430"/>
            <a:ext cx="110775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9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81225"/>
            <a:ext cx="110871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2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1530821"/>
            <a:ext cx="80676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420888"/>
            <a:ext cx="1368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0763" y="3439460"/>
            <a:ext cx="1368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1786" y="4411734"/>
            <a:ext cx="318248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4774" y="5395582"/>
            <a:ext cx="408765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80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224087"/>
            <a:ext cx="1119187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933056"/>
            <a:ext cx="936104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3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33500"/>
            <a:ext cx="112299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49885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17986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09237"/>
            <a:ext cx="1087320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55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26748"/>
            <a:ext cx="10272836" cy="54866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2187" y="2170139"/>
            <a:ext cx="497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8316" y="6290726"/>
            <a:ext cx="486036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9944"/>
            <a:ext cx="111252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10531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32219"/>
            <a:ext cx="10531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946621"/>
            <a:ext cx="10531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872596"/>
            <a:ext cx="1053115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60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8803"/>
            <a:ext cx="112871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25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37481"/>
            <a:ext cx="112299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4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238375"/>
            <a:ext cx="1119187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01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1328737"/>
            <a:ext cx="69723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132856"/>
            <a:ext cx="252028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3356" y="3049885"/>
            <a:ext cx="252028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8161" y="3950081"/>
            <a:ext cx="252028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77300" y="4876055"/>
            <a:ext cx="252028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39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52550"/>
            <a:ext cx="111823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933056"/>
            <a:ext cx="986509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859031"/>
            <a:ext cx="986509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94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219325"/>
            <a:ext cx="105346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7" y="3068960"/>
            <a:ext cx="987583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7" y="4029659"/>
            <a:ext cx="987583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73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81175"/>
            <a:ext cx="111537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01008"/>
            <a:ext cx="1040142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461707"/>
            <a:ext cx="1040142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35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24025"/>
            <a:ext cx="111918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97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66887"/>
            <a:ext cx="107346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53741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661507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587481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418037"/>
            <a:ext cx="1080120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35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66639"/>
            <a:ext cx="111442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157192"/>
            <a:ext cx="17281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3940646"/>
            <a:ext cx="1116330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99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38312"/>
            <a:ext cx="112680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77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95512"/>
            <a:ext cx="112490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48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23975"/>
            <a:ext cx="111252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7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3025"/>
            <a:ext cx="112966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98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85937"/>
            <a:ext cx="111918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60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68760"/>
            <a:ext cx="111633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617" y="4760937"/>
            <a:ext cx="4905375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7" y="2204864"/>
            <a:ext cx="57606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11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2190750"/>
            <a:ext cx="78867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996952"/>
            <a:ext cx="1512168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356" y="3899778"/>
            <a:ext cx="2376043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85937"/>
            <a:ext cx="112204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3589" y="3475299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3589" y="4389699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56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14512"/>
            <a:ext cx="111537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51312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30988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25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84328"/>
            <a:ext cx="9956799" cy="56478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1724" y="1105669"/>
            <a:ext cx="2298492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47" y="1105669"/>
            <a:ext cx="174791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0195" y="1939047"/>
            <a:ext cx="497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2062" y="2749275"/>
            <a:ext cx="2349661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03364" y="2749275"/>
            <a:ext cx="233299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36873" y="4450753"/>
            <a:ext cx="89139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66492" y="5295705"/>
            <a:ext cx="2209227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286000"/>
            <a:ext cx="1125855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3589" y="3985989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14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81150"/>
            <a:ext cx="11287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95450"/>
            <a:ext cx="112871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50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33587"/>
            <a:ext cx="111537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64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39552"/>
            <a:ext cx="112966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87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2062"/>
            <a:ext cx="113633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98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72319"/>
            <a:ext cx="113157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8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09489"/>
            <a:ext cx="110966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27956"/>
            <a:ext cx="112014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42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28787"/>
            <a:ext cx="111918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7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156423"/>
            <a:ext cx="1123950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1733416"/>
            <a:ext cx="497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34219"/>
            <a:ext cx="111823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0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90786"/>
            <a:ext cx="111633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77305"/>
            <a:ext cx="112776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30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77652"/>
            <a:ext cx="112395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5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20155"/>
            <a:ext cx="113347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4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28725"/>
            <a:ext cx="112490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942" y="3068960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942" y="3983360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942" y="4920910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7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71587"/>
            <a:ext cx="112299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68960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983360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897760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13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85875"/>
            <a:ext cx="111537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68960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83360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944059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19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05644"/>
            <a:ext cx="111537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05064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954189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880164"/>
            <a:ext cx="10585176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3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21085"/>
            <a:ext cx="112014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68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719262"/>
            <a:ext cx="108870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54993"/>
            <a:ext cx="106299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643187"/>
            <a:ext cx="1068705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1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63935"/>
            <a:ext cx="106299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00212"/>
            <a:ext cx="106489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157412"/>
            <a:ext cx="106013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90687"/>
            <a:ext cx="106870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5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95562"/>
            <a:ext cx="106965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71389"/>
            <a:ext cx="106584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19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27373"/>
            <a:ext cx="106584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8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624012"/>
            <a:ext cx="105918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68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224087"/>
            <a:ext cx="107537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05064"/>
            <a:ext cx="5040560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071687"/>
            <a:ext cx="105251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804862"/>
            <a:ext cx="111442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772816"/>
            <a:ext cx="497384" cy="523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181225"/>
            <a:ext cx="101536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0</Words>
  <Application>Microsoft Office PowerPoint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2025-08-09T03:47:11Z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