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2"/>
    <p:sldId id="302" r:id="rId3"/>
    <p:sldId id="348" r:id="rId4"/>
    <p:sldId id="325" r:id="rId5"/>
    <p:sldId id="326" r:id="rId6"/>
    <p:sldId id="327" r:id="rId7"/>
    <p:sldId id="32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64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158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36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57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71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84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04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706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21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06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13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91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77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70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632024"/>
            <a:ext cx="5161905" cy="15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3805411"/>
            <a:ext cx="76771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1392138"/>
            <a:ext cx="101250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0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19250"/>
            <a:ext cx="10058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438275"/>
            <a:ext cx="101441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9289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8556" y="4460592"/>
            <a:ext cx="37694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3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43794"/>
            <a:ext cx="10210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8448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08920"/>
            <a:ext cx="3384376" cy="646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1374" y="2708920"/>
            <a:ext cx="1907153" cy="646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9956" y="3789040"/>
            <a:ext cx="35119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7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6310"/>
            <a:ext cx="11715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1490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13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614487"/>
            <a:ext cx="110299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9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2609850"/>
            <a:ext cx="109442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2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55824"/>
            <a:ext cx="112966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7915"/>
          <a:stretch/>
        </p:blipFill>
        <p:spPr>
          <a:xfrm>
            <a:off x="1004887" y="2547912"/>
            <a:ext cx="10182225" cy="3329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4005064"/>
            <a:ext cx="1368152" cy="61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7438" y="4931039"/>
            <a:ext cx="1368152" cy="612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3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62125"/>
            <a:ext cx="104298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4976" y="2880091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7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09687"/>
            <a:ext cx="105537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71703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7904" y="4619857"/>
            <a:ext cx="41523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43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0110"/>
            <a:ext cx="11091217" cy="555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305050"/>
            <a:ext cx="1095375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0892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1297" y="365804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733550"/>
            <a:ext cx="116490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6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090737"/>
            <a:ext cx="102489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90737"/>
            <a:ext cx="10225136" cy="690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26841"/>
            <a:ext cx="10225136" cy="690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62945"/>
            <a:ext cx="10225136" cy="690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99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7197"/>
            <a:ext cx="11029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8663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4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71637"/>
            <a:ext cx="114204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1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33487"/>
            <a:ext cx="11734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6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76462"/>
            <a:ext cx="115824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690687"/>
            <a:ext cx="116586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9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252537"/>
            <a:ext cx="115728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6350"/>
            <a:ext cx="116490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0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881187"/>
            <a:ext cx="104775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49289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4971" y="2492896"/>
            <a:ext cx="5471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2435023"/>
            <a:ext cx="5471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9893" y="3175803"/>
            <a:ext cx="5471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7735"/>
            <a:ext cx="115252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76400"/>
            <a:ext cx="115919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0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1150"/>
            <a:ext cx="11591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9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95400"/>
            <a:ext cx="11582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8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205037"/>
            <a:ext cx="116490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3211785"/>
            <a:ext cx="111537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41367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0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1653"/>
            <a:ext cx="11144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5085184"/>
            <a:ext cx="9748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170" y="5872263"/>
            <a:ext cx="68409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4885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6509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1168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78717"/>
            <a:ext cx="11161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33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775"/>
            <a:ext cx="11687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5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1501105"/>
            <a:ext cx="111156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1105"/>
            <a:ext cx="10945216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34482"/>
            <a:ext cx="10945216" cy="737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03865"/>
            <a:ext cx="10945216" cy="701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62" y="4237409"/>
            <a:ext cx="11174462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162" y="5228153"/>
            <a:ext cx="11174462" cy="631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2509837"/>
            <a:ext cx="111918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17032"/>
            <a:ext cx="68726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747837"/>
            <a:ext cx="11630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9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2055"/>
            <a:ext cx="110775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212" y="1482055"/>
            <a:ext cx="11371436" cy="6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12" y="2419605"/>
            <a:ext cx="11371436" cy="6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212" y="3310855"/>
            <a:ext cx="11371436" cy="6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212" y="4213680"/>
            <a:ext cx="11371436" cy="6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212" y="5128080"/>
            <a:ext cx="11371436" cy="650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5450"/>
            <a:ext cx="11715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429000"/>
            <a:ext cx="106104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4343400"/>
            <a:ext cx="106104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23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6450"/>
            <a:ext cx="11658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19287"/>
            <a:ext cx="111537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24075"/>
            <a:ext cx="111156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690687"/>
            <a:ext cx="99155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775" y="1376362"/>
            <a:ext cx="96964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8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</Words>
  <Application>Microsoft Office PowerPoint</Application>
  <PresentationFormat>宽屏</PresentationFormat>
  <Paragraphs>14</Paragraphs>
  <Slides>42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2025-08-09T06:49:57Z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