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047" y="1628800"/>
            <a:ext cx="5161905" cy="1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3766170"/>
            <a:ext cx="4133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604962"/>
            <a:ext cx="101536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624012"/>
            <a:ext cx="9744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80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552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38300"/>
            <a:ext cx="111156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88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252537"/>
            <a:ext cx="103251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276350"/>
            <a:ext cx="103155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7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166937"/>
            <a:ext cx="103346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1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552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327745"/>
            <a:ext cx="10239375" cy="498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535" y="2681067"/>
            <a:ext cx="1047750" cy="3667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37196" y="2636912"/>
            <a:ext cx="49833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6593" y="4998148"/>
            <a:ext cx="26506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3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943100"/>
            <a:ext cx="1045845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84784"/>
            <a:ext cx="10477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090737"/>
            <a:ext cx="104108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595436"/>
            <a:ext cx="104775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91160" y="2276872"/>
            <a:ext cx="4773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7813" y="3052376"/>
            <a:ext cx="14179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3692" y="3087101"/>
            <a:ext cx="59308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963" y="3885756"/>
            <a:ext cx="29789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05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4873"/>
            <a:ext cx="11329912" cy="557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9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71389"/>
            <a:ext cx="1149667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552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76511"/>
            <a:ext cx="117633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7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647950"/>
            <a:ext cx="1151572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89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6702"/>
            <a:ext cx="116395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19212"/>
            <a:ext cx="116967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46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552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332" y="1979489"/>
            <a:ext cx="1040130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2762225"/>
            <a:ext cx="116586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91369"/>
            <a:ext cx="117348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4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66950"/>
            <a:ext cx="115919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47837"/>
            <a:ext cx="115633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59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552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24136"/>
            <a:ext cx="1170622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76872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47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52625"/>
            <a:ext cx="110966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645024"/>
            <a:ext cx="9793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329" y="4365104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58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04925"/>
            <a:ext cx="112204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3" y="486916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1598" y="486916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0935" y="486916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7917" y="486916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8803"/>
            <a:ext cx="116014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9" y="227687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38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83543"/>
            <a:ext cx="11258550" cy="545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1544" y="4725144"/>
            <a:ext cx="97337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5731" y="5370766"/>
            <a:ext cx="11099544" cy="1298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2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552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90750"/>
            <a:ext cx="116681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6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38312"/>
            <a:ext cx="110013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772816"/>
            <a:ext cx="11449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51932"/>
            <a:ext cx="11449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531608"/>
            <a:ext cx="11449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399710"/>
            <a:ext cx="11449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35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72902"/>
            <a:ext cx="117062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11253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77072"/>
            <a:ext cx="11253712" cy="637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41168"/>
            <a:ext cx="11253712" cy="704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805264"/>
            <a:ext cx="11253712" cy="680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782933"/>
            <a:ext cx="11809312" cy="380630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47528" y="4437112"/>
            <a:ext cx="9865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7528" y="4842226"/>
            <a:ext cx="9865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7528" y="5235766"/>
            <a:ext cx="9865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04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552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314914"/>
            <a:ext cx="11737304" cy="22145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6407" y="2314914"/>
            <a:ext cx="10024209" cy="252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6407" y="2731602"/>
            <a:ext cx="10024209" cy="252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6407" y="3125141"/>
            <a:ext cx="10024209" cy="252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6407" y="3530257"/>
            <a:ext cx="10024209" cy="252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16407" y="3923795"/>
            <a:ext cx="10024209" cy="252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3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67808" y="2924944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2324" y="2948094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7109" y="3839345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1301" y="3850919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90687"/>
            <a:ext cx="1114425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5520" y="2276872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71480" y="2276872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8463" y="2323172"/>
            <a:ext cx="8156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90721" y="2323172"/>
            <a:ext cx="8156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25992" y="4499213"/>
            <a:ext cx="8156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8802" y="4499213"/>
            <a:ext cx="8156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55865" y="4499213"/>
            <a:ext cx="8156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32847" y="4499213"/>
            <a:ext cx="8156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552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443162"/>
            <a:ext cx="11172825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3" y="246768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5950" y="3879797"/>
            <a:ext cx="95864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14500"/>
            <a:ext cx="115347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5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67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24025"/>
            <a:ext cx="112871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629919"/>
            <a:ext cx="77048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16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552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07368"/>
            <a:ext cx="11296650" cy="533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5" y="429309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44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254968"/>
            <a:ext cx="101155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74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2025-08-09T04:57:55Z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