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4024486"/>
            <a:ext cx="103917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47961"/>
            <a:ext cx="11906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5912"/>
            <a:ext cx="115824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9712"/>
            <a:ext cx="11706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7812"/>
            <a:ext cx="11772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8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4121"/>
            <a:ext cx="116776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65" y="6175201"/>
            <a:ext cx="114585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0"/>
            <a:ext cx="116395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5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47875"/>
            <a:ext cx="118395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8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4962"/>
            <a:ext cx="116871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3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81212"/>
            <a:ext cx="11630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10927580" cy="756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62493"/>
            <a:ext cx="10927580" cy="756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03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05025"/>
            <a:ext cx="116205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11210850" cy="82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02060"/>
            <a:ext cx="11210850" cy="82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7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43186"/>
            <a:ext cx="115538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7745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2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00325"/>
            <a:ext cx="109156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9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59954"/>
            <a:ext cx="10944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1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90675"/>
            <a:ext cx="111633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8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57400"/>
            <a:ext cx="11020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925849"/>
            <a:ext cx="11377264" cy="722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21272"/>
            <a:ext cx="11377264" cy="722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951418"/>
            <a:ext cx="11377264" cy="722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5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09725"/>
            <a:ext cx="110775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1" y="292416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1" y="35144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9599" y="472981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4115" y="472981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33537"/>
            <a:ext cx="114585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14487"/>
            <a:ext cx="11182350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439122"/>
            <a:ext cx="68580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495550"/>
            <a:ext cx="110871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718" y="2429905"/>
            <a:ext cx="112239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718" y="3078087"/>
            <a:ext cx="112239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718" y="3703120"/>
            <a:ext cx="112239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287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7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36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27872"/>
            <a:ext cx="10050139" cy="558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5835"/>
            <a:ext cx="115919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0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2025-08-09T04:59:26Z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