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54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1628800"/>
            <a:ext cx="511492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486" y="3429000"/>
            <a:ext cx="5915025" cy="102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869160"/>
            <a:ext cx="42576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52600"/>
            <a:ext cx="10906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10820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86036"/>
            <a:ext cx="108870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381250"/>
            <a:ext cx="107727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12192"/>
            <a:ext cx="928903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762" y="2956202"/>
            <a:ext cx="10573822" cy="140890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10072"/>
            <a:ext cx="11449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0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05037"/>
            <a:ext cx="107632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4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40929"/>
            <a:ext cx="10848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1667976"/>
            <a:ext cx="10848975" cy="68090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2524502"/>
            <a:ext cx="10848975" cy="68090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3427327"/>
            <a:ext cx="10848975" cy="68090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2" y="4341727"/>
            <a:ext cx="10848975" cy="68090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2" y="5209828"/>
            <a:ext cx="10848975" cy="68090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97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14550"/>
            <a:ext cx="108108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394" y="2204864"/>
            <a:ext cx="1072219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394" y="3049816"/>
            <a:ext cx="1072219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394" y="3952641"/>
            <a:ext cx="1072219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78793"/>
            <a:ext cx="1074420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78793"/>
            <a:ext cx="1044116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23678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77041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110419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47968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962368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5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53269"/>
            <a:ext cx="11315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437112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9853" y="5564038"/>
            <a:ext cx="147799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81225"/>
            <a:ext cx="11277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043758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8131" y="2996952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6526" y="2996952"/>
            <a:ext cx="171316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1098" y="3907854"/>
            <a:ext cx="171316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71546" cy="54812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2936"/>
            <a:ext cx="11525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8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96119"/>
            <a:ext cx="10877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9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10"/>
          <a:stretch/>
        </p:blipFill>
        <p:spPr>
          <a:xfrm>
            <a:off x="690562" y="1432892"/>
            <a:ext cx="10810875" cy="5308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2936"/>
            <a:ext cx="11525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25488"/>
            <a:ext cx="108489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763284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692" y="3911352"/>
            <a:ext cx="102718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416" y="4767878"/>
            <a:ext cx="95890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7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619375"/>
            <a:ext cx="113633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33550"/>
            <a:ext cx="107632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0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117426"/>
            <a:ext cx="80486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8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42095"/>
            <a:ext cx="107346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0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33550"/>
            <a:ext cx="10772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67052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88854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56955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336631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52650"/>
            <a:ext cx="10906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23437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91538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71214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07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90687"/>
            <a:ext cx="1136332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564904"/>
            <a:ext cx="245004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67729"/>
            <a:ext cx="261866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479303"/>
            <a:ext cx="253964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1001" y="3479303"/>
            <a:ext cx="224961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460" y="4339902"/>
            <a:ext cx="113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85987"/>
            <a:ext cx="114109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04925"/>
            <a:ext cx="110490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1078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34578"/>
            <a:ext cx="1078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91105"/>
            <a:ext cx="1078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947631"/>
            <a:ext cx="1078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792582"/>
            <a:ext cx="107810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04975"/>
            <a:ext cx="107156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105423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78201"/>
            <a:ext cx="105423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73016"/>
            <a:ext cx="105423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91254"/>
            <a:ext cx="105423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2603"/>
            <a:ext cx="11306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3" y="4077072"/>
            <a:ext cx="7920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524347"/>
            <a:ext cx="9677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776537"/>
            <a:ext cx="10791825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770195"/>
            <a:ext cx="935635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046" y="3418377"/>
            <a:ext cx="1010449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1085"/>
            <a:ext cx="11487150" cy="524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5" y="2420888"/>
            <a:ext cx="7920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75370"/>
            <a:ext cx="1101090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4941168"/>
            <a:ext cx="928903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181" y="5600925"/>
            <a:ext cx="454573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1"/>
            <a:ext cx="10225136" cy="3056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4327821"/>
            <a:ext cx="8928992" cy="22216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5" y="2060848"/>
            <a:ext cx="64807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86416"/>
            <a:ext cx="1296146" cy="246301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2025-08-09T06:24:28Z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