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305050"/>
            <a:ext cx="825817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5243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386882"/>
            <a:ext cx="115633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1200"/>
            <a:ext cx="115538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5243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65" y="2564904"/>
            <a:ext cx="97821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463155"/>
            <a:ext cx="101631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14487"/>
            <a:ext cx="116300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2025-08-12T09:18:49Z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